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itchFamily="2" charset="-18"/>
      <p:regular r:id="rId28"/>
      <p:bold r:id="rId29"/>
      <p:italic r:id="rId30"/>
      <p:boldItalic r:id="rId31"/>
    </p:embeddedFont>
    <p:embeddedFont>
      <p:font typeface="Montserrat Medium" pitchFamily="2" charset="-18"/>
      <p:regular r:id="rId32"/>
      <p:italic r:id="rId33"/>
    </p:embeddedFont>
    <p:embeddedFont>
      <p:font typeface="Poppins" panose="00000500000000000000" pitchFamily="2" charset="-18"/>
      <p:regular r:id="rId34"/>
      <p:bold r:id="rId35"/>
      <p:italic r:id="rId36"/>
      <p:boldItalic r:id="rId37"/>
    </p:embeddedFont>
    <p:embeddedFont>
      <p:font typeface="Poppins ExtraBold" panose="00000900000000000000" pitchFamily="2" charset="-18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5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34982-0AC5-42DF-A4CD-B0FFC78E6206}" v="94" dt="2025-06-25T09:53:00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1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10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Zikuška" userId="054d3485113de92b" providerId="LiveId" clId="{25134982-0AC5-42DF-A4CD-B0FFC78E6206}"/>
    <pc:docChg chg="undo redo custSel addSld delSld modSld modMainMaster">
      <pc:chgData name="Jan Zikuška" userId="054d3485113de92b" providerId="LiveId" clId="{25134982-0AC5-42DF-A4CD-B0FFC78E6206}" dt="2025-06-25T09:53:00.873" v="471" actId="207"/>
      <pc:docMkLst>
        <pc:docMk/>
      </pc:docMkLst>
      <pc:sldChg chg="modSp mod setBg">
        <pc:chgData name="Jan Zikuška" userId="054d3485113de92b" providerId="LiveId" clId="{25134982-0AC5-42DF-A4CD-B0FFC78E6206}" dt="2025-06-25T09:46:41.413" v="447"/>
        <pc:sldMkLst>
          <pc:docMk/>
          <pc:sldMk cId="0" sldId="256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4" creationId="{00000000-0000-0000-0000-000000000000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2" creationId="{7898E7D5-536D-4F62-A0DC-8FEF30800CF2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4" creationId="{24409085-EC39-45AA-B97E-A5F281502A52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8" creationId="{38E4D3F8-39B7-4BE6-A67B-802F489DC96B}"/>
          </ac:spMkLst>
        </pc:spChg>
      </pc:sldChg>
      <pc:sldChg chg="delSp modSp add mod setBg delDesignElem">
        <pc:chgData name="Jan Zikuška" userId="054d3485113de92b" providerId="LiveId" clId="{25134982-0AC5-42DF-A4CD-B0FFC78E6206}" dt="2025-06-25T09:51:37.565" v="453" actId="207"/>
        <pc:sldMkLst>
          <pc:docMk/>
          <pc:sldMk cId="2329507156" sldId="257"/>
        </pc:sldMkLst>
        <pc:spChg chg="mod">
          <ac:chgData name="Jan Zikuška" userId="054d3485113de92b" providerId="LiveId" clId="{25134982-0AC5-42DF-A4CD-B0FFC78E6206}" dt="2025-06-25T09:35:47.534" v="190" actId="207"/>
          <ac:spMkLst>
            <pc:docMk/>
            <pc:sldMk cId="2329507156" sldId="257"/>
            <ac:spMk id="2" creationId="{250DEFB1-A447-9931-29A9-CB9ACADBEC4E}"/>
          </ac:spMkLst>
        </pc:spChg>
        <pc:spChg chg="mod">
          <ac:chgData name="Jan Zikuška" userId="054d3485113de92b" providerId="LiveId" clId="{25134982-0AC5-42DF-A4CD-B0FFC78E6206}" dt="2025-06-25T09:51:37.565" v="453" actId="207"/>
          <ac:spMkLst>
            <pc:docMk/>
            <pc:sldMk cId="2329507156" sldId="257"/>
            <ac:spMk id="7" creationId="{CC28B203-758B-D7BB-3143-621F76741040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29507156" sldId="257"/>
            <ac:spMk id="15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2329507156" sldId="257"/>
            <ac:graphicFrameMk id="9" creationId="{4DCEF307-0144-467A-DEE7-677E37A217FB}"/>
          </ac:graphicFrameMkLst>
        </pc:graphicFrameChg>
        <pc:picChg chg="del mod">
          <ac:chgData name="Jan Zikuška" userId="054d3485113de92b" providerId="LiveId" clId="{25134982-0AC5-42DF-A4CD-B0FFC78E6206}" dt="2025-06-25T09:31:05.979" v="87" actId="478"/>
          <ac:picMkLst>
            <pc:docMk/>
            <pc:sldMk cId="2329507156" sldId="257"/>
            <ac:picMk id="11" creationId="{03E40A91-4C08-B250-F111-51F6DAE96B6F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2329507156" sldId="257"/>
        </pc:sldMkLst>
      </pc:sldChg>
      <pc:sldChg chg="delSp modSp add mod setBg delDesignElem">
        <pc:chgData name="Jan Zikuška" userId="054d3485113de92b" providerId="LiveId" clId="{25134982-0AC5-42DF-A4CD-B0FFC78E6206}" dt="2025-06-25T09:51:41.970" v="454" actId="207"/>
        <pc:sldMkLst>
          <pc:docMk/>
          <pc:sldMk cId="1467745020" sldId="258"/>
        </pc:sldMkLst>
        <pc:spChg chg="mod">
          <ac:chgData name="Jan Zikuška" userId="054d3485113de92b" providerId="LiveId" clId="{25134982-0AC5-42DF-A4CD-B0FFC78E6206}" dt="2025-06-25T09:35:52.161" v="191" actId="207"/>
          <ac:spMkLst>
            <pc:docMk/>
            <pc:sldMk cId="1467745020" sldId="258"/>
            <ac:spMk id="2" creationId="{37C76361-05A3-B4B9-1B14-F51508CB3B7B}"/>
          </ac:spMkLst>
        </pc:spChg>
        <pc:spChg chg="mod">
          <ac:chgData name="Jan Zikuška" userId="054d3485113de92b" providerId="LiveId" clId="{25134982-0AC5-42DF-A4CD-B0FFC78E6206}" dt="2025-06-25T09:51:41.970" v="454" actId="207"/>
          <ac:spMkLst>
            <pc:docMk/>
            <pc:sldMk cId="1467745020" sldId="258"/>
            <ac:spMk id="7" creationId="{9CE34DFC-56AF-EBDF-8572-F60B2989D874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467745020" sldId="258"/>
            <ac:spMk id="15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51:18.929" v="451"/>
          <ac:graphicFrameMkLst>
            <pc:docMk/>
            <pc:sldMk cId="1467745020" sldId="258"/>
            <ac:graphicFrameMk id="9" creationId="{F59CF6B9-D95C-F186-CD21-85888574E01C}"/>
          </ac:graphicFrameMkLst>
        </pc:graphicFrameChg>
        <pc:picChg chg="del">
          <ac:chgData name="Jan Zikuška" userId="054d3485113de92b" providerId="LiveId" clId="{25134982-0AC5-42DF-A4CD-B0FFC78E6206}" dt="2025-06-25T09:34:14.577" v="143" actId="478"/>
          <ac:picMkLst>
            <pc:docMk/>
            <pc:sldMk cId="1467745020" sldId="258"/>
            <ac:picMk id="11" creationId="{FECB5D2B-12C4-2433-7AA4-D1AC69E2AFFC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467745020" sldId="258"/>
        </pc:sldMkLst>
      </pc:sldChg>
      <pc:sldChg chg="delSp modSp add mod setBg delDesignElem">
        <pc:chgData name="Jan Zikuška" userId="054d3485113de92b" providerId="LiveId" clId="{25134982-0AC5-42DF-A4CD-B0FFC78E6206}" dt="2025-06-25T09:51:50.772" v="456" actId="207"/>
        <pc:sldMkLst>
          <pc:docMk/>
          <pc:sldMk cId="2185799896" sldId="259"/>
        </pc:sldMkLst>
        <pc:spChg chg="mod">
          <ac:chgData name="Jan Zikuška" userId="054d3485113de92b" providerId="LiveId" clId="{25134982-0AC5-42DF-A4CD-B0FFC78E6206}" dt="2025-06-25T09:38:09.457" v="213" actId="207"/>
          <ac:spMkLst>
            <pc:docMk/>
            <pc:sldMk cId="2185799896" sldId="259"/>
            <ac:spMk id="2" creationId="{54C801B6-14B0-F58C-C988-48182E8C35D5}"/>
          </ac:spMkLst>
        </pc:spChg>
        <pc:spChg chg="mod">
          <ac:chgData name="Jan Zikuška" userId="054d3485113de92b" providerId="LiveId" clId="{25134982-0AC5-42DF-A4CD-B0FFC78E6206}" dt="2025-06-25T09:51:50.772" v="456" actId="207"/>
          <ac:spMkLst>
            <pc:docMk/>
            <pc:sldMk cId="2185799896" sldId="259"/>
            <ac:spMk id="5" creationId="{A875F867-AF75-DF56-C219-2338E61DB68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185799896" sldId="259"/>
            <ac:spMk id="13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35:20.520" v="173" actId="1076"/>
          <ac:graphicFrameMkLst>
            <pc:docMk/>
            <pc:sldMk cId="2185799896" sldId="259"/>
            <ac:graphicFrameMk id="7" creationId="{114212EB-5251-D854-8B7A-319C579DC820}"/>
          </ac:graphicFrameMkLst>
        </pc:graphicFrameChg>
        <pc:picChg chg="del">
          <ac:chgData name="Jan Zikuška" userId="054d3485113de92b" providerId="LiveId" clId="{25134982-0AC5-42DF-A4CD-B0FFC78E6206}" dt="2025-06-25T09:38:06.178" v="212" actId="478"/>
          <ac:picMkLst>
            <pc:docMk/>
            <pc:sldMk cId="2185799896" sldId="259"/>
            <ac:picMk id="9" creationId="{9290E623-3EED-3DCD-B7B2-00D973FEAFC4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2185799896" sldId="259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0"/>
        </pc:sldMkLst>
      </pc:sldChg>
      <pc:sldChg chg="delSp modSp add mod setBg delDesignElem">
        <pc:chgData name="Jan Zikuška" userId="054d3485113de92b" providerId="LiveId" clId="{25134982-0AC5-42DF-A4CD-B0FFC78E6206}" dt="2025-06-25T09:51:45.746" v="455" actId="207"/>
        <pc:sldMkLst>
          <pc:docMk/>
          <pc:sldMk cId="2764551296" sldId="261"/>
        </pc:sldMkLst>
        <pc:spChg chg="mod">
          <ac:chgData name="Jan Zikuška" userId="054d3485113de92b" providerId="LiveId" clId="{25134982-0AC5-42DF-A4CD-B0FFC78E6206}" dt="2025-06-25T09:34:28.855" v="156" actId="403"/>
          <ac:spMkLst>
            <pc:docMk/>
            <pc:sldMk cId="2764551296" sldId="261"/>
            <ac:spMk id="2" creationId="{9DCD5F3E-4C05-3908-7C9F-0698781079A0}"/>
          </ac:spMkLst>
        </pc:spChg>
        <pc:spChg chg="mod">
          <ac:chgData name="Jan Zikuška" userId="054d3485113de92b" providerId="LiveId" clId="{25134982-0AC5-42DF-A4CD-B0FFC78E6206}" dt="2025-06-25T09:51:45.746" v="455" actId="207"/>
          <ac:spMkLst>
            <pc:docMk/>
            <pc:sldMk cId="2764551296" sldId="261"/>
            <ac:spMk id="4" creationId="{94332344-C12B-C031-24CC-FC22D9570EA5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13" creationId="{3CF62545-93A0-4FD5-9B48-48DCA794CBA1}"/>
          </ac:spMkLst>
        </pc:spChg>
        <pc:graphicFrameChg chg="mod modGraphic">
          <ac:chgData name="Jan Zikuška" userId="054d3485113de92b" providerId="LiveId" clId="{25134982-0AC5-42DF-A4CD-B0FFC78E6206}" dt="2025-06-25T09:37:59.511" v="211" actId="403"/>
          <ac:graphicFrameMkLst>
            <pc:docMk/>
            <pc:sldMk cId="2764551296" sldId="261"/>
            <ac:graphicFrameMk id="15" creationId="{01B19120-4D51-6508-9A72-C3022C1B1344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2764551296" sldId="261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590084488" sldId="262"/>
        </pc:sldMkLst>
      </pc:sldChg>
      <pc:sldChg chg="delSp modSp add mod setBg delDesignElem">
        <pc:chgData name="Jan Zikuška" userId="054d3485113de92b" providerId="LiveId" clId="{25134982-0AC5-42DF-A4CD-B0FFC78E6206}" dt="2025-06-25T09:51:58.125" v="458" actId="1076"/>
        <pc:sldMkLst>
          <pc:docMk/>
          <pc:sldMk cId="1590084488" sldId="262"/>
        </pc:sldMkLst>
        <pc:spChg chg="mod">
          <ac:chgData name="Jan Zikuška" userId="054d3485113de92b" providerId="LiveId" clId="{25134982-0AC5-42DF-A4CD-B0FFC78E6206}" dt="2025-06-25T09:35:38.435" v="188" actId="403"/>
          <ac:spMkLst>
            <pc:docMk/>
            <pc:sldMk cId="1590084488" sldId="262"/>
            <ac:spMk id="2" creationId="{1BDE7312-104B-BF8F-2F47-202DB32F5089}"/>
          </ac:spMkLst>
        </pc:spChg>
        <pc:spChg chg="mod">
          <ac:chgData name="Jan Zikuška" userId="054d3485113de92b" providerId="LiveId" clId="{25134982-0AC5-42DF-A4CD-B0FFC78E6206}" dt="2025-06-25T09:51:58.125" v="458" actId="1076"/>
          <ac:spMkLst>
            <pc:docMk/>
            <pc:sldMk cId="1590084488" sldId="262"/>
            <ac:spMk id="4" creationId="{26B9B3CF-AA78-C2B4-02D7-4A4C86AFC531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13" creationId="{3CF62545-93A0-4FD5-9B48-48DCA794CBA1}"/>
          </ac:spMkLst>
        </pc:spChg>
        <pc:graphicFrameChg chg="modGraphic">
          <ac:chgData name="Jan Zikuška" userId="054d3485113de92b" providerId="LiveId" clId="{25134982-0AC5-42DF-A4CD-B0FFC78E6206}" dt="2025-06-25T09:35:32.200" v="181" actId="403"/>
          <ac:graphicFrameMkLst>
            <pc:docMk/>
            <pc:sldMk cId="1590084488" sldId="262"/>
            <ac:graphicFrameMk id="17" creationId="{7205CD9C-949D-4617-DD07-0F1049E3DB5C}"/>
          </ac:graphicFrameMkLst>
        </pc:graphicFrameChg>
      </pc:sldChg>
      <pc:sldChg chg="delSp modSp add mod setBg delDesignElem">
        <pc:chgData name="Jan Zikuška" userId="054d3485113de92b" providerId="LiveId" clId="{25134982-0AC5-42DF-A4CD-B0FFC78E6206}" dt="2025-06-25T09:52:05.363" v="460" actId="1076"/>
        <pc:sldMkLst>
          <pc:docMk/>
          <pc:sldMk cId="3717467482" sldId="263"/>
        </pc:sldMkLst>
        <pc:spChg chg="mod">
          <ac:chgData name="Jan Zikuška" userId="054d3485113de92b" providerId="LiveId" clId="{25134982-0AC5-42DF-A4CD-B0FFC78E6206}" dt="2025-06-25T09:38:22.899" v="220" actId="403"/>
          <ac:spMkLst>
            <pc:docMk/>
            <pc:sldMk cId="3717467482" sldId="263"/>
            <ac:spMk id="2" creationId="{C64A2858-2F3A-4ED3-0D63-03FDB0A41614}"/>
          </ac:spMkLst>
        </pc:spChg>
        <pc:spChg chg="mod">
          <ac:chgData name="Jan Zikuška" userId="054d3485113de92b" providerId="LiveId" clId="{25134982-0AC5-42DF-A4CD-B0FFC78E6206}" dt="2025-06-25T09:52:05.363" v="460" actId="1076"/>
          <ac:spMkLst>
            <pc:docMk/>
            <pc:sldMk cId="3717467482" sldId="263"/>
            <ac:spMk id="4" creationId="{19AA9DFB-D000-0D3C-D627-7F3D2C26352D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13" creationId="{3CF62545-93A0-4FD5-9B48-48DCA794CBA1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3717467482" sldId="263"/>
            <ac:graphicFrameMk id="15" creationId="{D299F9DA-5C68-4973-679E-17C582580AE3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717467482" sldId="263"/>
        </pc:sldMkLst>
      </pc:sldChg>
      <pc:sldChg chg="delSp modSp add mod setBg">
        <pc:chgData name="Jan Zikuška" userId="054d3485113de92b" providerId="LiveId" clId="{25134982-0AC5-42DF-A4CD-B0FFC78E6206}" dt="2025-06-25T09:52:09.309" v="461" actId="207"/>
        <pc:sldMkLst>
          <pc:docMk/>
          <pc:sldMk cId="1199746540" sldId="264"/>
        </pc:sldMkLst>
        <pc:spChg chg="mod">
          <ac:chgData name="Jan Zikuška" userId="054d3485113de92b" providerId="LiveId" clId="{25134982-0AC5-42DF-A4CD-B0FFC78E6206}" dt="2025-06-25T09:38:56.442" v="234" actId="403"/>
          <ac:spMkLst>
            <pc:docMk/>
            <pc:sldMk cId="1199746540" sldId="264"/>
            <ac:spMk id="2" creationId="{B9821221-AC30-73AD-19F8-989F60368064}"/>
          </ac:spMkLst>
        </pc:spChg>
        <pc:spChg chg="mod">
          <ac:chgData name="Jan Zikuška" userId="054d3485113de92b" providerId="LiveId" clId="{25134982-0AC5-42DF-A4CD-B0FFC78E6206}" dt="2025-06-25T09:52:09.309" v="461" actId="207"/>
          <ac:spMkLst>
            <pc:docMk/>
            <pc:sldMk cId="1199746540" sldId="264"/>
            <ac:spMk id="9" creationId="{76C65495-6111-6FEF-A128-1E892DB2C64C}"/>
          </ac:spMkLst>
        </pc:spChg>
        <pc:graphicFrameChg chg="mod modGraphic">
          <ac:chgData name="Jan Zikuška" userId="054d3485113de92b" providerId="LiveId" clId="{25134982-0AC5-42DF-A4CD-B0FFC78E6206}" dt="2025-06-25T09:38:47.159" v="227" actId="403"/>
          <ac:graphicFrameMkLst>
            <pc:docMk/>
            <pc:sldMk cId="1199746540" sldId="264"/>
            <ac:graphicFrameMk id="7" creationId="{B5B871BE-67AE-03A4-D6E6-144C5DEB3083}"/>
          </ac:graphicFrameMkLst>
        </pc:graphicFrameChg>
        <pc:picChg chg="del">
          <ac:chgData name="Jan Zikuška" userId="054d3485113de92b" providerId="LiveId" clId="{25134982-0AC5-42DF-A4CD-B0FFC78E6206}" dt="2025-06-25T09:39:00.077" v="235" actId="478"/>
          <ac:picMkLst>
            <pc:docMk/>
            <pc:sldMk cId="1199746540" sldId="264"/>
            <ac:picMk id="8" creationId="{AA4FBC55-246F-63C2-842F-CC90F5F5CBFC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199746540" sldId="264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749830679" sldId="265"/>
        </pc:sldMkLst>
      </pc:sldChg>
      <pc:sldChg chg="delSp modSp add mod setBg">
        <pc:chgData name="Jan Zikuška" userId="054d3485113de92b" providerId="LiveId" clId="{25134982-0AC5-42DF-A4CD-B0FFC78E6206}" dt="2025-06-25T09:52:15.448" v="463" actId="1076"/>
        <pc:sldMkLst>
          <pc:docMk/>
          <pc:sldMk cId="1749830679" sldId="265"/>
        </pc:sldMkLst>
        <pc:spChg chg="mod">
          <ac:chgData name="Jan Zikuška" userId="054d3485113de92b" providerId="LiveId" clId="{25134982-0AC5-42DF-A4CD-B0FFC78E6206}" dt="2025-06-25T09:39:20.473" v="253" actId="403"/>
          <ac:spMkLst>
            <pc:docMk/>
            <pc:sldMk cId="1749830679" sldId="265"/>
            <ac:spMk id="2" creationId="{A14E76B4-6F09-B708-6963-C776A4F5508D}"/>
          </ac:spMkLst>
        </pc:spChg>
        <pc:spChg chg="mod">
          <ac:chgData name="Jan Zikuška" userId="054d3485113de92b" providerId="LiveId" clId="{25134982-0AC5-42DF-A4CD-B0FFC78E6206}" dt="2025-06-25T09:52:15.448" v="463" actId="1076"/>
          <ac:spMkLst>
            <pc:docMk/>
            <pc:sldMk cId="1749830679" sldId="265"/>
            <ac:spMk id="9" creationId="{260AB158-52DC-ECB1-5D07-0BDF81A6C594}"/>
          </ac:spMkLst>
        </pc:spChg>
        <pc:graphicFrameChg chg="modGraphic">
          <ac:chgData name="Jan Zikuška" userId="054d3485113de92b" providerId="LiveId" clId="{25134982-0AC5-42DF-A4CD-B0FFC78E6206}" dt="2025-06-25T09:39:13.516" v="246" actId="403"/>
          <ac:graphicFrameMkLst>
            <pc:docMk/>
            <pc:sldMk cId="1749830679" sldId="265"/>
            <ac:graphicFrameMk id="7" creationId="{29F81AE6-E7C8-3830-4AD1-EE73D0D94AB0}"/>
          </ac:graphicFrameMkLst>
        </pc:graphicFrameChg>
        <pc:picChg chg="del">
          <ac:chgData name="Jan Zikuška" userId="054d3485113de92b" providerId="LiveId" clId="{25134982-0AC5-42DF-A4CD-B0FFC78E6206}" dt="2025-06-25T09:39:22.733" v="254" actId="478"/>
          <ac:picMkLst>
            <pc:docMk/>
            <pc:sldMk cId="1749830679" sldId="265"/>
            <ac:picMk id="8" creationId="{2EABCD71-822D-6633-0662-4A36A3A9CA37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583669381" sldId="266"/>
        </pc:sldMkLst>
      </pc:sldChg>
      <pc:sldChg chg="delSp modSp add mod setBg">
        <pc:chgData name="Jan Zikuška" userId="054d3485113de92b" providerId="LiveId" clId="{25134982-0AC5-42DF-A4CD-B0FFC78E6206}" dt="2025-06-25T09:52:19.059" v="464" actId="207"/>
        <pc:sldMkLst>
          <pc:docMk/>
          <pc:sldMk cId="1583669381" sldId="266"/>
        </pc:sldMkLst>
        <pc:spChg chg="mod">
          <ac:chgData name="Jan Zikuška" userId="054d3485113de92b" providerId="LiveId" clId="{25134982-0AC5-42DF-A4CD-B0FFC78E6206}" dt="2025-06-25T09:39:29.059" v="261" actId="403"/>
          <ac:spMkLst>
            <pc:docMk/>
            <pc:sldMk cId="1583669381" sldId="266"/>
            <ac:spMk id="2" creationId="{266D3928-03A8-AA71-4540-42F4F86A7A21}"/>
          </ac:spMkLst>
        </pc:spChg>
        <pc:spChg chg="mod">
          <ac:chgData name="Jan Zikuška" userId="054d3485113de92b" providerId="LiveId" clId="{25134982-0AC5-42DF-A4CD-B0FFC78E6206}" dt="2025-06-25T09:52:19.059" v="464" actId="207"/>
          <ac:spMkLst>
            <pc:docMk/>
            <pc:sldMk cId="1583669381" sldId="266"/>
            <ac:spMk id="10" creationId="{C2A44C92-86D6-E3C6-9997-0B0B81FC1DD0}"/>
          </ac:spMkLst>
        </pc:spChg>
        <pc:graphicFrameChg chg="mod modGraphic">
          <ac:chgData name="Jan Zikuška" userId="054d3485113de92b" providerId="LiveId" clId="{25134982-0AC5-42DF-A4CD-B0FFC78E6206}" dt="2025-06-25T09:39:54.348" v="269"/>
          <ac:graphicFrameMkLst>
            <pc:docMk/>
            <pc:sldMk cId="1583669381" sldId="266"/>
            <ac:graphicFrameMk id="7" creationId="{EA103618-4E41-A648-F13B-B85564944C9C}"/>
          </ac:graphicFrameMkLst>
        </pc:graphicFrameChg>
        <pc:picChg chg="del mod">
          <ac:chgData name="Jan Zikuška" userId="054d3485113de92b" providerId="LiveId" clId="{25134982-0AC5-42DF-A4CD-B0FFC78E6206}" dt="2025-06-25T09:39:33.688" v="263" actId="478"/>
          <ac:picMkLst>
            <pc:docMk/>
            <pc:sldMk cId="1583669381" sldId="266"/>
            <ac:picMk id="8" creationId="{BAA52E3D-79CA-BA0D-DA67-437294B43F92}"/>
          </ac:picMkLst>
        </pc:picChg>
      </pc:sldChg>
      <pc:sldChg chg="delSp modSp add mod setBg">
        <pc:chgData name="Jan Zikuška" userId="054d3485113de92b" providerId="LiveId" clId="{25134982-0AC5-42DF-A4CD-B0FFC78E6206}" dt="2025-06-25T09:52:25.766" v="465" actId="207"/>
        <pc:sldMkLst>
          <pc:docMk/>
          <pc:sldMk cId="405225487" sldId="267"/>
        </pc:sldMkLst>
        <pc:spChg chg="mod">
          <ac:chgData name="Jan Zikuška" userId="054d3485113de92b" providerId="LiveId" clId="{25134982-0AC5-42DF-A4CD-B0FFC78E6206}" dt="2025-06-25T09:40:44.516" v="289" actId="403"/>
          <ac:spMkLst>
            <pc:docMk/>
            <pc:sldMk cId="405225487" sldId="267"/>
            <ac:spMk id="2" creationId="{7A08F129-ED0C-C8A1-2C87-AF426562532C}"/>
          </ac:spMkLst>
        </pc:spChg>
        <pc:spChg chg="mod">
          <ac:chgData name="Jan Zikuška" userId="054d3485113de92b" providerId="LiveId" clId="{25134982-0AC5-42DF-A4CD-B0FFC78E6206}" dt="2025-06-25T09:52:25.766" v="465" actId="207"/>
          <ac:spMkLst>
            <pc:docMk/>
            <pc:sldMk cId="405225487" sldId="267"/>
            <ac:spMk id="9" creationId="{AAFB2176-3D68-0671-EFE4-C08A0E06D563}"/>
          </ac:spMkLst>
        </pc:spChg>
        <pc:graphicFrameChg chg="mod modGraphic">
          <ac:chgData name="Jan Zikuška" userId="054d3485113de92b" providerId="LiveId" clId="{25134982-0AC5-42DF-A4CD-B0FFC78E6206}" dt="2025-06-25T09:40:36.486" v="282" actId="404"/>
          <ac:graphicFrameMkLst>
            <pc:docMk/>
            <pc:sldMk cId="405225487" sldId="267"/>
            <ac:graphicFrameMk id="7" creationId="{55C4BC97-22AD-E529-BD37-93605FF687B8}"/>
          </ac:graphicFrameMkLst>
        </pc:graphicFrameChg>
        <pc:picChg chg="del">
          <ac:chgData name="Jan Zikuška" userId="054d3485113de92b" providerId="LiveId" clId="{25134982-0AC5-42DF-A4CD-B0FFC78E6206}" dt="2025-06-25T09:40:03.722" v="270" actId="478"/>
          <ac:picMkLst>
            <pc:docMk/>
            <pc:sldMk cId="405225487" sldId="267"/>
            <ac:picMk id="8" creationId="{D97FF871-B7E1-7883-8F77-EC6C9548DDB3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405225487" sldId="267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2100056127" sldId="268"/>
        </pc:sldMkLst>
      </pc:sldChg>
      <pc:sldChg chg="addSp delSp modSp add mod setBg delDesignElem">
        <pc:chgData name="Jan Zikuška" userId="054d3485113de92b" providerId="LiveId" clId="{25134982-0AC5-42DF-A4CD-B0FFC78E6206}" dt="2025-06-25T09:41:29.898" v="310" actId="403"/>
        <pc:sldMkLst>
          <pc:docMk/>
          <pc:sldMk cId="2100056127" sldId="268"/>
        </pc:sldMkLst>
        <pc:spChg chg="mod">
          <ac:chgData name="Jan Zikuška" userId="054d3485113de92b" providerId="LiveId" clId="{25134982-0AC5-42DF-A4CD-B0FFC78E6206}" dt="2025-06-25T09:41:06.008" v="300" actId="403"/>
          <ac:spMkLst>
            <pc:docMk/>
            <pc:sldMk cId="2100056127" sldId="268"/>
            <ac:spMk id="2" creationId="{4D824A54-06D2-8726-B6A9-14647B56DDC6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100056127" sldId="268"/>
            <ac:spMk id="20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41:29.898" v="310" actId="403"/>
          <ac:graphicFrameMkLst>
            <pc:docMk/>
            <pc:sldMk cId="2100056127" sldId="268"/>
            <ac:graphicFrameMk id="7" creationId="{A3FCA3E7-E709-7AA1-FE41-50D4B7400CB2}"/>
          </ac:graphicFrameMkLst>
        </pc:graphicFrameChg>
        <pc:picChg chg="add del">
          <ac:chgData name="Jan Zikuška" userId="054d3485113de92b" providerId="LiveId" clId="{25134982-0AC5-42DF-A4CD-B0FFC78E6206}" dt="2025-06-25T09:41:06.438" v="301" actId="478"/>
          <ac:picMkLst>
            <pc:docMk/>
            <pc:sldMk cId="2100056127" sldId="268"/>
            <ac:picMk id="16" creationId="{639A18CB-83DC-5C67-CCFF-7E57AF2C930A}"/>
          </ac:picMkLst>
        </pc:picChg>
      </pc:sldChg>
      <pc:sldChg chg="delSp modSp add mod setBg delDesignElem">
        <pc:chgData name="Jan Zikuška" userId="054d3485113de92b" providerId="LiveId" clId="{25134982-0AC5-42DF-A4CD-B0FFC78E6206}" dt="2025-06-25T09:52:32.117" v="466" actId="207"/>
        <pc:sldMkLst>
          <pc:docMk/>
          <pc:sldMk cId="1694827267" sldId="269"/>
        </pc:sldMkLst>
        <pc:spChg chg="mod">
          <ac:chgData name="Jan Zikuška" userId="054d3485113de92b" providerId="LiveId" clId="{25134982-0AC5-42DF-A4CD-B0FFC78E6206}" dt="2025-06-25T09:41:45.132" v="317" actId="403"/>
          <ac:spMkLst>
            <pc:docMk/>
            <pc:sldMk cId="1694827267" sldId="269"/>
            <ac:spMk id="2" creationId="{F53A5FF0-8EA3-587C-2A7A-697B7DCEF3C9}"/>
          </ac:spMkLst>
        </pc:spChg>
        <pc:spChg chg="mod">
          <ac:chgData name="Jan Zikuška" userId="054d3485113de92b" providerId="LiveId" clId="{25134982-0AC5-42DF-A4CD-B0FFC78E6206}" dt="2025-06-25T09:52:32.117" v="466" actId="207"/>
          <ac:spMkLst>
            <pc:docMk/>
            <pc:sldMk cId="1694827267" sldId="269"/>
            <ac:spMk id="8" creationId="{77602360-F920-7498-0B01-368FAC39D336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694827267" sldId="269"/>
            <ac:spMk id="23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1694827267" sldId="269"/>
            <ac:graphicFrameMk id="7" creationId="{014438EC-A1FB-1943-9594-7CF9F3834CED}"/>
          </ac:graphicFrameMkLst>
        </pc:graphicFrameChg>
        <pc:picChg chg="del">
          <ac:chgData name="Jan Zikuška" userId="054d3485113de92b" providerId="LiveId" clId="{25134982-0AC5-42DF-A4CD-B0FFC78E6206}" dt="2025-06-25T09:41:47.808" v="318" actId="478"/>
          <ac:picMkLst>
            <pc:docMk/>
            <pc:sldMk cId="1694827267" sldId="269"/>
            <ac:picMk id="19" creationId="{20D56217-587D-AC10-9EDD-0375C498E3E4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694827267" sldId="269"/>
        </pc:sldMkLst>
      </pc:sldChg>
      <pc:sldChg chg="delSp modSp add mod setBg delDesignElem">
        <pc:chgData name="Jan Zikuška" userId="054d3485113de92b" providerId="LiveId" clId="{25134982-0AC5-42DF-A4CD-B0FFC78E6206}" dt="2025-06-25T09:52:37.210" v="467" actId="207"/>
        <pc:sldMkLst>
          <pc:docMk/>
          <pc:sldMk cId="1638264107" sldId="270"/>
        </pc:sldMkLst>
        <pc:spChg chg="mod">
          <ac:chgData name="Jan Zikuška" userId="054d3485113de92b" providerId="LiveId" clId="{25134982-0AC5-42DF-A4CD-B0FFC78E6206}" dt="2025-06-25T09:42:16.361" v="327" actId="207"/>
          <ac:spMkLst>
            <pc:docMk/>
            <pc:sldMk cId="1638264107" sldId="270"/>
            <ac:spMk id="2" creationId="{B163E07C-2D15-15B1-46E3-EAE7762C2364}"/>
          </ac:spMkLst>
        </pc:spChg>
        <pc:spChg chg="mod">
          <ac:chgData name="Jan Zikuška" userId="054d3485113de92b" providerId="LiveId" clId="{25134982-0AC5-42DF-A4CD-B0FFC78E6206}" dt="2025-06-25T09:52:37.210" v="467" actId="207"/>
          <ac:spMkLst>
            <pc:docMk/>
            <pc:sldMk cId="1638264107" sldId="270"/>
            <ac:spMk id="8" creationId="{B74874E0-4507-113F-63C3-2B6A81D7C752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638264107" sldId="270"/>
            <ac:spMk id="11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1638264107" sldId="270"/>
            <ac:graphicFrameMk id="13" creationId="{27A00703-2837-6A06-9C14-E88EEBE0130E}"/>
          </ac:graphicFrameMkLst>
        </pc:graphicFrameChg>
        <pc:picChg chg="del">
          <ac:chgData name="Jan Zikuška" userId="054d3485113de92b" providerId="LiveId" clId="{25134982-0AC5-42DF-A4CD-B0FFC78E6206}" dt="2025-06-25T09:42:01.396" v="326" actId="478"/>
          <ac:picMkLst>
            <pc:docMk/>
            <pc:sldMk cId="1638264107" sldId="270"/>
            <ac:picMk id="7" creationId="{CF7AE8E3-E27E-FF9A-9FE6-8040626EBA52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638264107" sldId="270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252536221" sldId="271"/>
        </pc:sldMkLst>
      </pc:sldChg>
      <pc:sldChg chg="delSp modSp add mod setBg delDesignElem">
        <pc:chgData name="Jan Zikuška" userId="054d3485113de92b" providerId="LiveId" clId="{25134982-0AC5-42DF-A4CD-B0FFC78E6206}" dt="2025-06-25T09:52:43.403" v="468" actId="207"/>
        <pc:sldMkLst>
          <pc:docMk/>
          <pc:sldMk cId="3252536221" sldId="271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52536221" sldId="271"/>
            <ac:spMk id="2" creationId="{1CE54F48-1092-9D1D-625A-0659335AA65E}"/>
          </ac:spMkLst>
        </pc:spChg>
        <pc:spChg chg="mod">
          <ac:chgData name="Jan Zikuška" userId="054d3485113de92b" providerId="LiveId" clId="{25134982-0AC5-42DF-A4CD-B0FFC78E6206}" dt="2025-06-25T09:52:43.403" v="468" actId="207"/>
          <ac:spMkLst>
            <pc:docMk/>
            <pc:sldMk cId="3252536221" sldId="271"/>
            <ac:spMk id="9" creationId="{F5099038-BC31-3123-BD92-E63206ED6129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252536221" sldId="271"/>
            <ac:spMk id="12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2:43.497" v="339" actId="403"/>
          <ac:graphicFrameMkLst>
            <pc:docMk/>
            <pc:sldMk cId="3252536221" sldId="271"/>
            <ac:graphicFrameMk id="7" creationId="{8E8EF187-7B2B-DE7C-C859-B713D185D659}"/>
          </ac:graphicFrameMkLst>
        </pc:graphicFrameChg>
        <pc:picChg chg="del">
          <ac:chgData name="Jan Zikuška" userId="054d3485113de92b" providerId="LiveId" clId="{25134982-0AC5-42DF-A4CD-B0FFC78E6206}" dt="2025-06-25T09:42:50.766" v="340" actId="478"/>
          <ac:picMkLst>
            <pc:docMk/>
            <pc:sldMk cId="3252536221" sldId="271"/>
            <ac:picMk id="8" creationId="{D9FB32F2-AB8B-A69D-AD2B-5511C70AE43F}"/>
          </ac:picMkLst>
        </pc:picChg>
      </pc:sldChg>
      <pc:sldChg chg="delSp modSp add mod setBg delDesignElem">
        <pc:chgData name="Jan Zikuška" userId="054d3485113de92b" providerId="LiveId" clId="{25134982-0AC5-42DF-A4CD-B0FFC78E6206}" dt="2025-06-25T09:52:47.250" v="469" actId="207"/>
        <pc:sldMkLst>
          <pc:docMk/>
          <pc:sldMk cId="3478360545" sldId="272"/>
        </pc:sldMkLst>
        <pc:spChg chg="mod">
          <ac:chgData name="Jan Zikuška" userId="054d3485113de92b" providerId="LiveId" clId="{25134982-0AC5-42DF-A4CD-B0FFC78E6206}" dt="2025-06-25T09:43:14.490" v="357" actId="403"/>
          <ac:spMkLst>
            <pc:docMk/>
            <pc:sldMk cId="3478360545" sldId="272"/>
            <ac:spMk id="2" creationId="{32FB031A-CE3C-53E0-C32D-A65D89991831}"/>
          </ac:spMkLst>
        </pc:spChg>
        <pc:spChg chg="mod">
          <ac:chgData name="Jan Zikuška" userId="054d3485113de92b" providerId="LiveId" clId="{25134982-0AC5-42DF-A4CD-B0FFC78E6206}" dt="2025-06-25T09:52:47.250" v="469" actId="207"/>
          <ac:spMkLst>
            <pc:docMk/>
            <pc:sldMk cId="3478360545" sldId="272"/>
            <ac:spMk id="9" creationId="{73BE572C-90B4-E35F-BB47-D91D30FED60B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478360545" sldId="272"/>
            <ac:spMk id="66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3:08.382" v="349" actId="403"/>
          <ac:graphicFrameMkLst>
            <pc:docMk/>
            <pc:sldMk cId="3478360545" sldId="272"/>
            <ac:graphicFrameMk id="14" creationId="{7E72EF00-5EC5-BBC2-3416-7B57E7F2EC75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478360545" sldId="272"/>
        </pc:sldMkLst>
      </pc:sldChg>
      <pc:sldChg chg="delSp modSp add mod setBg delDesignElem">
        <pc:chgData name="Jan Zikuška" userId="054d3485113de92b" providerId="LiveId" clId="{25134982-0AC5-42DF-A4CD-B0FFC78E6206}" dt="2025-06-25T09:43:33.673" v="368" actId="207"/>
        <pc:sldMkLst>
          <pc:docMk/>
          <pc:sldMk cId="1460452104" sldId="273"/>
        </pc:sldMkLst>
        <pc:spChg chg="mod">
          <ac:chgData name="Jan Zikuška" userId="054d3485113de92b" providerId="LiveId" clId="{25134982-0AC5-42DF-A4CD-B0FFC78E6206}" dt="2025-06-25T09:43:33.673" v="368" actId="207"/>
          <ac:spMkLst>
            <pc:docMk/>
            <pc:sldMk cId="1460452104" sldId="273"/>
            <ac:spMk id="2" creationId="{CD3B359E-FA94-CEF9-D33D-AE1DCB532E4C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1460452104" sldId="273"/>
            <ac:spMk id="8" creationId="{D3A91340-8201-A7C2-62DA-5595CB48A132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460452104" sldId="273"/>
            <ac:spMk id="23" creationId="{955A2079-FA98-4876-80F0-72364A7D2EA4}"/>
          </ac:spMkLst>
        </pc:spChg>
        <pc:graphicFrameChg chg="mod modGraphic">
          <ac:chgData name="Jan Zikuška" userId="054d3485113de92b" providerId="LiveId" clId="{25134982-0AC5-42DF-A4CD-B0FFC78E6206}" dt="2025-06-25T09:43:26.493" v="365" actId="404"/>
          <ac:graphicFrameMkLst>
            <pc:docMk/>
            <pc:sldMk cId="1460452104" sldId="273"/>
            <ac:graphicFrameMk id="7" creationId="{C3A7E62B-1A7D-EEDA-9DD1-551F259261AD}"/>
          </ac:graphicFrameMkLst>
        </pc:graphicFrameChg>
      </pc:sldChg>
      <pc:sldChg chg="delSp modSp add mod setBg delDesignElem">
        <pc:chgData name="Jan Zikuška" userId="054d3485113de92b" providerId="LiveId" clId="{25134982-0AC5-42DF-A4CD-B0FFC78E6206}" dt="2025-06-25T09:52:56.760" v="470" actId="207"/>
        <pc:sldMkLst>
          <pc:docMk/>
          <pc:sldMk cId="4006191762" sldId="274"/>
        </pc:sldMkLst>
        <pc:spChg chg="mod">
          <ac:chgData name="Jan Zikuška" userId="054d3485113de92b" providerId="LiveId" clId="{25134982-0AC5-42DF-A4CD-B0FFC78E6206}" dt="2025-06-25T09:43:47.543" v="376" actId="207"/>
          <ac:spMkLst>
            <pc:docMk/>
            <pc:sldMk cId="4006191762" sldId="274"/>
            <ac:spMk id="2" creationId="{93F0DD9B-AC6E-1624-6E7E-695BE4C1254F}"/>
          </ac:spMkLst>
        </pc:spChg>
        <pc:spChg chg="mod">
          <ac:chgData name="Jan Zikuška" userId="054d3485113de92b" providerId="LiveId" clId="{25134982-0AC5-42DF-A4CD-B0FFC78E6206}" dt="2025-06-25T09:52:56.760" v="470" actId="207"/>
          <ac:spMkLst>
            <pc:docMk/>
            <pc:sldMk cId="4006191762" sldId="274"/>
            <ac:spMk id="9" creationId="{A1D8B494-2890-E879-0B5B-382694DE744E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4006191762" sldId="274"/>
            <ac:spMk id="12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3:59.801" v="381" actId="403"/>
          <ac:graphicFrameMkLst>
            <pc:docMk/>
            <pc:sldMk cId="4006191762" sldId="274"/>
            <ac:graphicFrameMk id="7" creationId="{2A3EC0D5-AC6A-91D8-E8C5-EC4B894D51D3}"/>
          </ac:graphicFrameMkLst>
        </pc:graphicFrameChg>
        <pc:picChg chg="del">
          <ac:chgData name="Jan Zikuška" userId="054d3485113de92b" providerId="LiveId" clId="{25134982-0AC5-42DF-A4CD-B0FFC78E6206}" dt="2025-06-25T09:44:06.714" v="382" actId="478"/>
          <ac:picMkLst>
            <pc:docMk/>
            <pc:sldMk cId="4006191762" sldId="274"/>
            <ac:picMk id="8" creationId="{08064258-4EE2-B223-DACE-FF54A4916BF0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4006191762" sldId="274"/>
        </pc:sldMkLst>
      </pc:sldChg>
      <pc:sldChg chg="delSp modSp add mod setBg delDesignElem">
        <pc:chgData name="Jan Zikuška" userId="054d3485113de92b" providerId="LiveId" clId="{25134982-0AC5-42DF-A4CD-B0FFC78E6206}" dt="2025-06-25T09:53:00.873" v="471" actId="207"/>
        <pc:sldMkLst>
          <pc:docMk/>
          <pc:sldMk cId="4210650889" sldId="275"/>
        </pc:sldMkLst>
        <pc:spChg chg="mod">
          <ac:chgData name="Jan Zikuška" userId="054d3485113de92b" providerId="LiveId" clId="{25134982-0AC5-42DF-A4CD-B0FFC78E6206}" dt="2025-06-25T09:44:36.539" v="399" actId="207"/>
          <ac:spMkLst>
            <pc:docMk/>
            <pc:sldMk cId="4210650889" sldId="275"/>
            <ac:spMk id="2" creationId="{1E3599FB-C144-E1FD-EE5B-499487CE89FA}"/>
          </ac:spMkLst>
        </pc:spChg>
        <pc:spChg chg="mod">
          <ac:chgData name="Jan Zikuška" userId="054d3485113de92b" providerId="LiveId" clId="{25134982-0AC5-42DF-A4CD-B0FFC78E6206}" dt="2025-06-25T09:53:00.873" v="471" actId="207"/>
          <ac:spMkLst>
            <pc:docMk/>
            <pc:sldMk cId="4210650889" sldId="275"/>
            <ac:spMk id="9" creationId="{3260187B-58BE-BF11-2FE3-8C6A8B5A350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4210650889" sldId="275"/>
            <ac:spMk id="26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44:49.917" v="402" actId="1076"/>
          <ac:graphicFrameMkLst>
            <pc:docMk/>
            <pc:sldMk cId="4210650889" sldId="275"/>
            <ac:graphicFrameMk id="7" creationId="{55ABEF9E-D9BF-A5D4-8231-4D9E0414776B}"/>
          </ac:graphicFrameMkLst>
        </pc:graphicFrameChg>
        <pc:picChg chg="del">
          <ac:chgData name="Jan Zikuška" userId="054d3485113de92b" providerId="LiveId" clId="{25134982-0AC5-42DF-A4CD-B0FFC78E6206}" dt="2025-06-25T09:44:12.069" v="383" actId="478"/>
          <ac:picMkLst>
            <pc:docMk/>
            <pc:sldMk cId="4210650889" sldId="275"/>
            <ac:picMk id="17" creationId="{FCDA7BB3-F0FB-A6ED-7E9B-30DA0177242A}"/>
          </ac:picMkLst>
        </pc:picChg>
      </pc:sldChg>
      <pc:sldChg chg="delSp modSp add mod setBg delDesignElem">
        <pc:chgData name="Jan Zikuška" userId="054d3485113de92b" providerId="LiveId" clId="{25134982-0AC5-42DF-A4CD-B0FFC78E6206}" dt="2025-06-25T09:45:21.086" v="426" actId="403"/>
        <pc:sldMkLst>
          <pc:docMk/>
          <pc:sldMk cId="2372621638" sldId="276"/>
        </pc:sldMkLst>
        <pc:spChg chg="mod">
          <ac:chgData name="Jan Zikuška" userId="054d3485113de92b" providerId="LiveId" clId="{25134982-0AC5-42DF-A4CD-B0FFC78E6206}" dt="2025-06-25T09:44:57.602" v="410" actId="403"/>
          <ac:spMkLst>
            <pc:docMk/>
            <pc:sldMk cId="2372621638" sldId="276"/>
            <ac:spMk id="2" creationId="{533CE749-C883-78BB-B37F-95844910FDA7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2372621638" sldId="276"/>
            <ac:spMk id="9" creationId="{D1AF170C-B089-672A-4890-FDAC570DA32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18" creationId="{AB8C311F-7253-4AED-9701-7FC0708C41C7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0" creationId="{E2384209-CB15-4CDF-9D31-C44FD9A3F20D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2" creationId="{2633B3B5-CC90-43F0-8714-D31D1F3F0209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4" creationId="{A8D57A06-A426-446D-B02C-A2DC6B62E45E}"/>
          </ac:spMkLst>
        </pc:spChg>
        <pc:graphicFrameChg chg="modGraphic">
          <ac:chgData name="Jan Zikuška" userId="054d3485113de92b" providerId="LiveId" clId="{25134982-0AC5-42DF-A4CD-B0FFC78E6206}" dt="2025-06-25T09:45:21.086" v="426" actId="403"/>
          <ac:graphicFrameMkLst>
            <pc:docMk/>
            <pc:sldMk cId="2372621638" sldId="276"/>
            <ac:graphicFrameMk id="7" creationId="{0CC8D8F8-85D9-C88D-83D7-C6AFA1E2B572}"/>
          </ac:graphicFrameMkLst>
        </pc:graphicFrameChg>
      </pc:sldChg>
      <pc:sldChg chg="delSp modSp add mod setBg delDesignElem">
        <pc:chgData name="Jan Zikuška" userId="054d3485113de92b" providerId="LiveId" clId="{25134982-0AC5-42DF-A4CD-B0FFC78E6206}" dt="2025-06-25T09:45:59.615" v="442" actId="207"/>
        <pc:sldMkLst>
          <pc:docMk/>
          <pc:sldMk cId="3332324806" sldId="277"/>
        </pc:sldMkLst>
        <pc:spChg chg="mod">
          <ac:chgData name="Jan Zikuška" userId="054d3485113de92b" providerId="LiveId" clId="{25134982-0AC5-42DF-A4CD-B0FFC78E6206}" dt="2025-06-25T09:45:59.615" v="442" actId="207"/>
          <ac:spMkLst>
            <pc:docMk/>
            <pc:sldMk cId="3332324806" sldId="277"/>
            <ac:spMk id="2" creationId="{9DB56F27-A2BB-E299-A8D8-01CBCAC0EA6E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332324806" sldId="277"/>
            <ac:spMk id="8" creationId="{B5FF7F2D-17C4-1A64-71F2-649EEAB36B1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332324806" sldId="277"/>
            <ac:spMk id="36" creationId="{6C4028FD-8BAA-4A19-BFDE-594D991B7552}"/>
          </ac:spMkLst>
        </pc:spChg>
        <pc:graphicFrameChg chg="modGraphic">
          <ac:chgData name="Jan Zikuška" userId="054d3485113de92b" providerId="LiveId" clId="{25134982-0AC5-42DF-A4CD-B0FFC78E6206}" dt="2025-06-25T09:45:52.227" v="439" actId="403"/>
          <ac:graphicFrameMkLst>
            <pc:docMk/>
            <pc:sldMk cId="3332324806" sldId="277"/>
            <ac:graphicFrameMk id="7" creationId="{8AEAED3C-040B-0CA7-C027-A94FE5763F8C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332324806" sldId="277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8"/>
        </pc:sldMkLst>
      </pc:sldChg>
      <pc:sldChg chg="modSp del mod">
        <pc:chgData name="Jan Zikuška" userId="054d3485113de92b" providerId="LiveId" clId="{25134982-0AC5-42DF-A4CD-B0FFC78E6206}" dt="2025-06-25T09:29:30.551" v="64" actId="47"/>
        <pc:sldMkLst>
          <pc:docMk/>
          <pc:sldMk cId="0" sldId="280"/>
        </pc:sldMkLst>
        <pc:spChg chg="mod">
          <ac:chgData name="Jan Zikuška" userId="054d3485113de92b" providerId="LiveId" clId="{25134982-0AC5-42DF-A4CD-B0FFC78E6206}" dt="2025-06-25T09:29:18.596" v="63" actId="20577"/>
          <ac:spMkLst>
            <pc:docMk/>
            <pc:sldMk cId="0" sldId="280"/>
            <ac:spMk id="9" creationId="{00000000-0000-0000-0000-000000000000}"/>
          </ac:spMkLst>
        </pc:sp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597674948" sldId="281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707372414" sldId="282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400241557" sldId="283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894017640" sldId="284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744111295" sldId="285"/>
        </pc:sldMkLst>
      </pc:sldChg>
      <pc:sldChg chg="modSp mod setBg">
        <pc:chgData name="Jan Zikuška" userId="054d3485113de92b" providerId="LiveId" clId="{25134982-0AC5-42DF-A4CD-B0FFC78E6206}" dt="2025-06-25T09:46:54.196" v="448"/>
        <pc:sldMkLst>
          <pc:docMk/>
          <pc:sldMk cId="3233732624" sldId="286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2" creationId="{EF9B8136-E08E-45F7-9FD1-9B7092BF9E4D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5" creationId="{4F7DCEDF-AE53-448B-B532-7D8C5EA7E2F5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7" creationId="{EDCB2132-C109-4DA5-9702-1B38049CF5E3}"/>
          </ac:spMkLst>
        </pc:spChg>
      </pc:sldChg>
      <pc:sldMasterChg chg="setBg modSldLayout">
        <pc:chgData name="Jan Zikuška" userId="054d3485113de92b" providerId="LiveId" clId="{25134982-0AC5-42DF-A4CD-B0FFC78E6206}" dt="2025-06-25T09:33:59.916" v="142"/>
        <pc:sldMasterMkLst>
          <pc:docMk/>
          <pc:sldMasterMk cId="0" sldId="2147483648"/>
        </pc:sldMasterMkLst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94F9F-3861-4C98-ADEC-8BDEDA6DAF1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5A075-2D4A-4C68-B41C-531E3A5003FF}">
      <dgm:prSet/>
      <dgm:spPr/>
      <dgm:t>
        <a:bodyPr/>
        <a:lstStyle/>
        <a:p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Z jednoho kompromitovaného účtu se může snadno stát vstupní brána k celé tvojí digitální identitě.</a:t>
          </a:r>
        </a:p>
      </dgm:t>
    </dgm:pt>
    <dgm:pt modelId="{04EF8385-FD35-4CAD-ABD6-409884A9479A}" type="parTrans" cxnId="{2EDC3332-53FA-46BF-8CAF-4C06C6CF9AC7}">
      <dgm:prSet/>
      <dgm:spPr/>
      <dgm:t>
        <a:bodyPr/>
        <a:lstStyle/>
        <a:p>
          <a:endParaRPr lang="en-US"/>
        </a:p>
      </dgm:t>
    </dgm:pt>
    <dgm:pt modelId="{3EF131BD-55ED-4967-B6BB-06A0CA18F3E3}" type="sibTrans" cxnId="{2EDC3332-53FA-46BF-8CAF-4C06C6CF9AC7}">
      <dgm:prSet phldrT="01" phldr="0"/>
      <dgm:spPr/>
      <dgm:t>
        <a:bodyPr/>
        <a:lstStyle/>
        <a:p>
          <a:r>
            <a:rPr lang="cs-CZ" noProof="0"/>
            <a:t>01</a:t>
          </a:r>
          <a:endParaRPr lang="cs-CZ" noProof="0" dirty="0"/>
        </a:p>
      </dgm:t>
    </dgm:pt>
    <dgm:pt modelId="{A2D738FA-0C10-44C8-9672-3DC35123B0C4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Vyhýbej se </a:t>
          </a:r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osobním údajům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 (např. rodné číslo, jméno psa).</a:t>
          </a:r>
        </a:p>
      </dgm:t>
    </dgm:pt>
    <dgm:pt modelId="{355E40A1-1DF7-40E1-9ACC-195DB9F38E61}" type="parTrans" cxnId="{BA8E909A-38EA-43B5-8F2A-F173554232F2}">
      <dgm:prSet/>
      <dgm:spPr/>
      <dgm:t>
        <a:bodyPr/>
        <a:lstStyle/>
        <a:p>
          <a:endParaRPr lang="en-US"/>
        </a:p>
      </dgm:t>
    </dgm:pt>
    <dgm:pt modelId="{145AB061-A7CD-4972-A241-032D588EC146}" type="sibTrans" cxnId="{BA8E909A-38EA-43B5-8F2A-F173554232F2}">
      <dgm:prSet phldrT="02" phldr="0"/>
      <dgm:spPr/>
      <dgm:t>
        <a:bodyPr/>
        <a:lstStyle/>
        <a:p>
          <a:r>
            <a:rPr lang="cs-CZ" noProof="0"/>
            <a:t>02</a:t>
          </a:r>
          <a:endParaRPr lang="cs-CZ" noProof="0" dirty="0"/>
        </a:p>
      </dgm:t>
    </dgm:pt>
    <dgm:pt modelId="{46337E30-A133-4A36-8EEE-DDDFA8162910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Heslo by mělo mít </a:t>
          </a:r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alespoň 12 znaků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, ideálně kombinaci písmen, čísel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a symbolů.</a:t>
          </a:r>
        </a:p>
      </dgm:t>
    </dgm:pt>
    <dgm:pt modelId="{4F352976-E5F8-45D2-8F11-93830C2DB0FF}" type="parTrans" cxnId="{2B728CEA-3CFF-498A-8511-89FD857F70EE}">
      <dgm:prSet/>
      <dgm:spPr/>
      <dgm:t>
        <a:bodyPr/>
        <a:lstStyle/>
        <a:p>
          <a:endParaRPr lang="en-US"/>
        </a:p>
      </dgm:t>
    </dgm:pt>
    <dgm:pt modelId="{CCD11399-BD67-44D4-966E-BCE906BAD375}" type="sibTrans" cxnId="{2B728CEA-3CFF-498A-8511-89FD857F70EE}">
      <dgm:prSet phldrT="03" phldr="0"/>
      <dgm:spPr/>
      <dgm:t>
        <a:bodyPr/>
        <a:lstStyle/>
        <a:p>
          <a:r>
            <a:rPr lang="cs-CZ" noProof="0"/>
            <a:t>03</a:t>
          </a:r>
          <a:endParaRPr lang="cs-CZ" noProof="0" dirty="0"/>
        </a:p>
      </dgm:t>
    </dgm:pt>
    <dgm:pt modelId="{B00D391C-9398-4A3B-AC8A-E88A9E85F7DE}">
      <dgm:prSet custT="1"/>
      <dgm:spPr/>
      <dgm:t>
        <a:bodyPr/>
        <a:lstStyle/>
        <a:p>
          <a:r>
            <a:rPr lang="cs-CZ" sz="3200" b="1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stejné heslo</a:t>
          </a:r>
          <a:r>
            <a:rPr lang="cs-CZ" sz="3200" noProof="0" dirty="0">
              <a:latin typeface="Poppins" panose="00000500000000000000" pitchFamily="2" charset="-18"/>
              <a:cs typeface="Poppins" panose="00000500000000000000" pitchFamily="2" charset="-18"/>
            </a:rPr>
            <a:t> pro více účtů.</a:t>
          </a:r>
        </a:p>
      </dgm:t>
    </dgm:pt>
    <dgm:pt modelId="{7DD3F7A0-AC8C-4476-BF02-AC8E69F37D9E}" type="parTrans" cxnId="{71396A67-C2C4-41C1-BE95-66FBFC3B36FE}">
      <dgm:prSet/>
      <dgm:spPr/>
      <dgm:t>
        <a:bodyPr/>
        <a:lstStyle/>
        <a:p>
          <a:endParaRPr lang="en-US"/>
        </a:p>
      </dgm:t>
    </dgm:pt>
    <dgm:pt modelId="{D9DE29BA-C814-4CF2-A510-1AD73A9B5F3F}" type="sibTrans" cxnId="{71396A67-C2C4-41C1-BE95-66FBFC3B36FE}">
      <dgm:prSet phldrT="04" phldr="0"/>
      <dgm:spPr/>
      <dgm:t>
        <a:bodyPr/>
        <a:lstStyle/>
        <a:p>
          <a:r>
            <a:rPr lang="cs-CZ" noProof="0"/>
            <a:t>04</a:t>
          </a:r>
          <a:endParaRPr lang="cs-CZ" noProof="0" dirty="0"/>
        </a:p>
      </dgm:t>
    </dgm:pt>
    <dgm:pt modelId="{843573DE-1366-4052-BA09-6842C5A83B7D}" type="pres">
      <dgm:prSet presAssocID="{CA494F9F-3861-4C98-ADEC-8BDEDA6DAF16}" presName="Name0" presStyleCnt="0">
        <dgm:presLayoutVars>
          <dgm:animLvl val="lvl"/>
          <dgm:resizeHandles val="exact"/>
        </dgm:presLayoutVars>
      </dgm:prSet>
      <dgm:spPr/>
    </dgm:pt>
    <dgm:pt modelId="{FFD10C15-8C16-415C-A85B-FDB902C63548}" type="pres">
      <dgm:prSet presAssocID="{0625A075-2D4A-4C68-B41C-531E3A5003FF}" presName="compositeNode" presStyleCnt="0">
        <dgm:presLayoutVars>
          <dgm:bulletEnabled val="1"/>
        </dgm:presLayoutVars>
      </dgm:prSet>
      <dgm:spPr/>
    </dgm:pt>
    <dgm:pt modelId="{95746698-A0EA-4D4C-BCF8-3FB8F53370CB}" type="pres">
      <dgm:prSet presAssocID="{0625A075-2D4A-4C68-B41C-531E3A5003FF}" presName="bgRect" presStyleLbl="alignNode1" presStyleIdx="0" presStyleCnt="4"/>
      <dgm:spPr/>
    </dgm:pt>
    <dgm:pt modelId="{A29E07C2-E05C-46DB-A7A3-EA32D1937F84}" type="pres">
      <dgm:prSet presAssocID="{3EF131BD-55ED-4967-B6BB-06A0CA18F3E3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9C90B51D-CA59-42FD-AD7C-BA509A2B6033}" type="pres">
      <dgm:prSet presAssocID="{0625A075-2D4A-4C68-B41C-531E3A5003FF}" presName="nodeRect" presStyleLbl="alignNode1" presStyleIdx="0" presStyleCnt="4">
        <dgm:presLayoutVars>
          <dgm:bulletEnabled val="1"/>
        </dgm:presLayoutVars>
      </dgm:prSet>
      <dgm:spPr/>
    </dgm:pt>
    <dgm:pt modelId="{55EB7B98-5B0E-460B-87E4-FF68AAD3EE38}" type="pres">
      <dgm:prSet presAssocID="{3EF131BD-55ED-4967-B6BB-06A0CA18F3E3}" presName="sibTrans" presStyleCnt="0"/>
      <dgm:spPr/>
    </dgm:pt>
    <dgm:pt modelId="{408EF526-B476-4EFA-8925-909BCA00F2B4}" type="pres">
      <dgm:prSet presAssocID="{A2D738FA-0C10-44C8-9672-3DC35123B0C4}" presName="compositeNode" presStyleCnt="0">
        <dgm:presLayoutVars>
          <dgm:bulletEnabled val="1"/>
        </dgm:presLayoutVars>
      </dgm:prSet>
      <dgm:spPr/>
    </dgm:pt>
    <dgm:pt modelId="{69D35ECC-D047-4BEE-B422-42E7AD7A5447}" type="pres">
      <dgm:prSet presAssocID="{A2D738FA-0C10-44C8-9672-3DC35123B0C4}" presName="bgRect" presStyleLbl="alignNode1" presStyleIdx="1" presStyleCnt="4"/>
      <dgm:spPr/>
    </dgm:pt>
    <dgm:pt modelId="{44F24A72-642E-4D1A-B6CF-22D63F88183B}" type="pres">
      <dgm:prSet presAssocID="{145AB061-A7CD-4972-A241-032D588EC146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6771A74-BCA4-4A5B-A1FA-63C223280FAC}" type="pres">
      <dgm:prSet presAssocID="{A2D738FA-0C10-44C8-9672-3DC35123B0C4}" presName="nodeRect" presStyleLbl="alignNode1" presStyleIdx="1" presStyleCnt="4">
        <dgm:presLayoutVars>
          <dgm:bulletEnabled val="1"/>
        </dgm:presLayoutVars>
      </dgm:prSet>
      <dgm:spPr/>
    </dgm:pt>
    <dgm:pt modelId="{8CB72B22-B63A-4CF1-BE28-12114CE5EAD9}" type="pres">
      <dgm:prSet presAssocID="{145AB061-A7CD-4972-A241-032D588EC146}" presName="sibTrans" presStyleCnt="0"/>
      <dgm:spPr/>
    </dgm:pt>
    <dgm:pt modelId="{F4004DBB-47A7-41A0-9DC0-4A1525601F2A}" type="pres">
      <dgm:prSet presAssocID="{46337E30-A133-4A36-8EEE-DDDFA8162910}" presName="compositeNode" presStyleCnt="0">
        <dgm:presLayoutVars>
          <dgm:bulletEnabled val="1"/>
        </dgm:presLayoutVars>
      </dgm:prSet>
      <dgm:spPr/>
    </dgm:pt>
    <dgm:pt modelId="{54E0B190-2C46-4895-A9F8-12C57E267348}" type="pres">
      <dgm:prSet presAssocID="{46337E30-A133-4A36-8EEE-DDDFA8162910}" presName="bgRect" presStyleLbl="alignNode1" presStyleIdx="2" presStyleCnt="4"/>
      <dgm:spPr/>
    </dgm:pt>
    <dgm:pt modelId="{BF30CE91-4E62-42D8-8F1B-F03EF9559C0B}" type="pres">
      <dgm:prSet presAssocID="{CCD11399-BD67-44D4-966E-BCE906BAD37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AC94B69-E0A9-4D86-AA71-18B77F0BAAEF}" type="pres">
      <dgm:prSet presAssocID="{46337E30-A133-4A36-8EEE-DDDFA8162910}" presName="nodeRect" presStyleLbl="alignNode1" presStyleIdx="2" presStyleCnt="4">
        <dgm:presLayoutVars>
          <dgm:bulletEnabled val="1"/>
        </dgm:presLayoutVars>
      </dgm:prSet>
      <dgm:spPr/>
    </dgm:pt>
    <dgm:pt modelId="{0D7BFD2E-642B-4774-A085-01C360542E57}" type="pres">
      <dgm:prSet presAssocID="{CCD11399-BD67-44D4-966E-BCE906BAD375}" presName="sibTrans" presStyleCnt="0"/>
      <dgm:spPr/>
    </dgm:pt>
    <dgm:pt modelId="{003592B0-077B-4A41-9D98-407B8567F189}" type="pres">
      <dgm:prSet presAssocID="{B00D391C-9398-4A3B-AC8A-E88A9E85F7DE}" presName="compositeNode" presStyleCnt="0">
        <dgm:presLayoutVars>
          <dgm:bulletEnabled val="1"/>
        </dgm:presLayoutVars>
      </dgm:prSet>
      <dgm:spPr/>
    </dgm:pt>
    <dgm:pt modelId="{53D319C7-7C66-4AA3-9160-9A9039BAB53F}" type="pres">
      <dgm:prSet presAssocID="{B00D391C-9398-4A3B-AC8A-E88A9E85F7DE}" presName="bgRect" presStyleLbl="alignNode1" presStyleIdx="3" presStyleCnt="4"/>
      <dgm:spPr/>
    </dgm:pt>
    <dgm:pt modelId="{6EC71969-F12C-4F2E-A80E-4F0ED69767E9}" type="pres">
      <dgm:prSet presAssocID="{D9DE29BA-C814-4CF2-A510-1AD73A9B5F3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641A3BD-8FCC-4598-9E11-7622CEB56629}" type="pres">
      <dgm:prSet presAssocID="{B00D391C-9398-4A3B-AC8A-E88A9E85F7D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98F7B15-5FEA-421A-B746-0FB5F8E6F273}" type="presOf" srcId="{A2D738FA-0C10-44C8-9672-3DC35123B0C4}" destId="{A6771A74-BCA4-4A5B-A1FA-63C223280FAC}" srcOrd="1" destOrd="0" presId="urn:microsoft.com/office/officeart/2016/7/layout/LinearBlockProcessNumbered"/>
    <dgm:cxn modelId="{F6534118-056D-4764-BCFF-285B9267AEF4}" type="presOf" srcId="{B00D391C-9398-4A3B-AC8A-E88A9E85F7DE}" destId="{53D319C7-7C66-4AA3-9160-9A9039BAB53F}" srcOrd="0" destOrd="0" presId="urn:microsoft.com/office/officeart/2016/7/layout/LinearBlockProcessNumbered"/>
    <dgm:cxn modelId="{00FBFF1A-7F0B-42C6-A62D-4BC1BC670712}" type="presOf" srcId="{46337E30-A133-4A36-8EEE-DDDFA8162910}" destId="{54E0B190-2C46-4895-A9F8-12C57E267348}" srcOrd="0" destOrd="0" presId="urn:microsoft.com/office/officeart/2016/7/layout/LinearBlockProcessNumbered"/>
    <dgm:cxn modelId="{2EDC3332-53FA-46BF-8CAF-4C06C6CF9AC7}" srcId="{CA494F9F-3861-4C98-ADEC-8BDEDA6DAF16}" destId="{0625A075-2D4A-4C68-B41C-531E3A5003FF}" srcOrd="0" destOrd="0" parTransId="{04EF8385-FD35-4CAD-ABD6-409884A9479A}" sibTransId="{3EF131BD-55ED-4967-B6BB-06A0CA18F3E3}"/>
    <dgm:cxn modelId="{51F46547-9618-4E19-A9E2-E451B3E6AB13}" type="presOf" srcId="{B00D391C-9398-4A3B-AC8A-E88A9E85F7DE}" destId="{D641A3BD-8FCC-4598-9E11-7622CEB56629}" srcOrd="1" destOrd="0" presId="urn:microsoft.com/office/officeart/2016/7/layout/LinearBlockProcessNumbered"/>
    <dgm:cxn modelId="{71396A67-C2C4-41C1-BE95-66FBFC3B36FE}" srcId="{CA494F9F-3861-4C98-ADEC-8BDEDA6DAF16}" destId="{B00D391C-9398-4A3B-AC8A-E88A9E85F7DE}" srcOrd="3" destOrd="0" parTransId="{7DD3F7A0-AC8C-4476-BF02-AC8E69F37D9E}" sibTransId="{D9DE29BA-C814-4CF2-A510-1AD73A9B5F3F}"/>
    <dgm:cxn modelId="{B656E14B-81E5-4DF8-BE41-591B17AC04DD}" type="presOf" srcId="{CA494F9F-3861-4C98-ADEC-8BDEDA6DAF16}" destId="{843573DE-1366-4052-BA09-6842C5A83B7D}" srcOrd="0" destOrd="0" presId="urn:microsoft.com/office/officeart/2016/7/layout/LinearBlockProcessNumbered"/>
    <dgm:cxn modelId="{52436470-DB2B-452D-94FA-5B5E395DBCC5}" type="presOf" srcId="{D9DE29BA-C814-4CF2-A510-1AD73A9B5F3F}" destId="{6EC71969-F12C-4F2E-A80E-4F0ED69767E9}" srcOrd="0" destOrd="0" presId="urn:microsoft.com/office/officeart/2016/7/layout/LinearBlockProcessNumbered"/>
    <dgm:cxn modelId="{F74D5893-55AC-4B94-92F1-85AA283505E4}" type="presOf" srcId="{46337E30-A133-4A36-8EEE-DDDFA8162910}" destId="{3AC94B69-E0A9-4D86-AA71-18B77F0BAAEF}" srcOrd="1" destOrd="0" presId="urn:microsoft.com/office/officeart/2016/7/layout/LinearBlockProcessNumbered"/>
    <dgm:cxn modelId="{8A00B394-782C-4454-AC29-585288BF1F11}" type="presOf" srcId="{A2D738FA-0C10-44C8-9672-3DC35123B0C4}" destId="{69D35ECC-D047-4BEE-B422-42E7AD7A5447}" srcOrd="0" destOrd="0" presId="urn:microsoft.com/office/officeart/2016/7/layout/LinearBlockProcessNumbered"/>
    <dgm:cxn modelId="{D4DA2296-345F-469F-B5EC-AF0074BA1648}" type="presOf" srcId="{0625A075-2D4A-4C68-B41C-531E3A5003FF}" destId="{9C90B51D-CA59-42FD-AD7C-BA509A2B6033}" srcOrd="1" destOrd="0" presId="urn:microsoft.com/office/officeart/2016/7/layout/LinearBlockProcessNumbered"/>
    <dgm:cxn modelId="{BA8E909A-38EA-43B5-8F2A-F173554232F2}" srcId="{CA494F9F-3861-4C98-ADEC-8BDEDA6DAF16}" destId="{A2D738FA-0C10-44C8-9672-3DC35123B0C4}" srcOrd="1" destOrd="0" parTransId="{355E40A1-1DF7-40E1-9ACC-195DB9F38E61}" sibTransId="{145AB061-A7CD-4972-A241-032D588EC146}"/>
    <dgm:cxn modelId="{6327F2A1-BB04-47DE-BDE3-7000EAD98FB5}" type="presOf" srcId="{CCD11399-BD67-44D4-966E-BCE906BAD375}" destId="{BF30CE91-4E62-42D8-8F1B-F03EF9559C0B}" srcOrd="0" destOrd="0" presId="urn:microsoft.com/office/officeart/2016/7/layout/LinearBlockProcessNumbered"/>
    <dgm:cxn modelId="{0109E2B0-0248-4F70-B3C5-CFFE57B33D4E}" type="presOf" srcId="{0625A075-2D4A-4C68-B41C-531E3A5003FF}" destId="{95746698-A0EA-4D4C-BCF8-3FB8F53370CB}" srcOrd="0" destOrd="0" presId="urn:microsoft.com/office/officeart/2016/7/layout/LinearBlockProcessNumbered"/>
    <dgm:cxn modelId="{18A053DB-FA18-4A41-9D3B-5A60498CAC21}" type="presOf" srcId="{3EF131BD-55ED-4967-B6BB-06A0CA18F3E3}" destId="{A29E07C2-E05C-46DB-A7A3-EA32D1937F84}" srcOrd="0" destOrd="0" presId="urn:microsoft.com/office/officeart/2016/7/layout/LinearBlockProcessNumbered"/>
    <dgm:cxn modelId="{2B728CEA-3CFF-498A-8511-89FD857F70EE}" srcId="{CA494F9F-3861-4C98-ADEC-8BDEDA6DAF16}" destId="{46337E30-A133-4A36-8EEE-DDDFA8162910}" srcOrd="2" destOrd="0" parTransId="{4F352976-E5F8-45D2-8F11-93830C2DB0FF}" sibTransId="{CCD11399-BD67-44D4-966E-BCE906BAD375}"/>
    <dgm:cxn modelId="{641CA0FE-7D88-4E65-B9F9-4306B5A43293}" type="presOf" srcId="{145AB061-A7CD-4972-A241-032D588EC146}" destId="{44F24A72-642E-4D1A-B6CF-22D63F88183B}" srcOrd="0" destOrd="0" presId="urn:microsoft.com/office/officeart/2016/7/layout/LinearBlockProcessNumbered"/>
    <dgm:cxn modelId="{E3CD4E91-2A42-401C-8345-097DA8FB53D5}" type="presParOf" srcId="{843573DE-1366-4052-BA09-6842C5A83B7D}" destId="{FFD10C15-8C16-415C-A85B-FDB902C63548}" srcOrd="0" destOrd="0" presId="urn:microsoft.com/office/officeart/2016/7/layout/LinearBlockProcessNumbered"/>
    <dgm:cxn modelId="{C6084EB9-0B3F-4281-8C9E-5048F9DD2DF9}" type="presParOf" srcId="{FFD10C15-8C16-415C-A85B-FDB902C63548}" destId="{95746698-A0EA-4D4C-BCF8-3FB8F53370CB}" srcOrd="0" destOrd="0" presId="urn:microsoft.com/office/officeart/2016/7/layout/LinearBlockProcessNumbered"/>
    <dgm:cxn modelId="{BD4E4508-A017-4836-8FEC-3B1B355EABF1}" type="presParOf" srcId="{FFD10C15-8C16-415C-A85B-FDB902C63548}" destId="{A29E07C2-E05C-46DB-A7A3-EA32D1937F84}" srcOrd="1" destOrd="0" presId="urn:microsoft.com/office/officeart/2016/7/layout/LinearBlockProcessNumbered"/>
    <dgm:cxn modelId="{9CCDB1C1-89EF-48F8-88D6-67A0128FB8F1}" type="presParOf" srcId="{FFD10C15-8C16-415C-A85B-FDB902C63548}" destId="{9C90B51D-CA59-42FD-AD7C-BA509A2B6033}" srcOrd="2" destOrd="0" presId="urn:microsoft.com/office/officeart/2016/7/layout/LinearBlockProcessNumbered"/>
    <dgm:cxn modelId="{C1721B03-5012-43F8-A4E7-E780C386EDA6}" type="presParOf" srcId="{843573DE-1366-4052-BA09-6842C5A83B7D}" destId="{55EB7B98-5B0E-460B-87E4-FF68AAD3EE38}" srcOrd="1" destOrd="0" presId="urn:microsoft.com/office/officeart/2016/7/layout/LinearBlockProcessNumbered"/>
    <dgm:cxn modelId="{D64FADF9-BBD6-40F9-8525-36931BB7CBF8}" type="presParOf" srcId="{843573DE-1366-4052-BA09-6842C5A83B7D}" destId="{408EF526-B476-4EFA-8925-909BCA00F2B4}" srcOrd="2" destOrd="0" presId="urn:microsoft.com/office/officeart/2016/7/layout/LinearBlockProcessNumbered"/>
    <dgm:cxn modelId="{96F1EF2C-2ADD-4883-9034-07E1FB3AEAA3}" type="presParOf" srcId="{408EF526-B476-4EFA-8925-909BCA00F2B4}" destId="{69D35ECC-D047-4BEE-B422-42E7AD7A5447}" srcOrd="0" destOrd="0" presId="urn:microsoft.com/office/officeart/2016/7/layout/LinearBlockProcessNumbered"/>
    <dgm:cxn modelId="{B8BE7E87-13FC-4FB5-AF35-A31B1A0AE176}" type="presParOf" srcId="{408EF526-B476-4EFA-8925-909BCA00F2B4}" destId="{44F24A72-642E-4D1A-B6CF-22D63F88183B}" srcOrd="1" destOrd="0" presId="urn:microsoft.com/office/officeart/2016/7/layout/LinearBlockProcessNumbered"/>
    <dgm:cxn modelId="{C18AE797-D3F5-4789-9334-8B9D5ADAC633}" type="presParOf" srcId="{408EF526-B476-4EFA-8925-909BCA00F2B4}" destId="{A6771A74-BCA4-4A5B-A1FA-63C223280FAC}" srcOrd="2" destOrd="0" presId="urn:microsoft.com/office/officeart/2016/7/layout/LinearBlockProcessNumbered"/>
    <dgm:cxn modelId="{992CB7BC-6B3D-47F2-9377-DF4FF9A601AE}" type="presParOf" srcId="{843573DE-1366-4052-BA09-6842C5A83B7D}" destId="{8CB72B22-B63A-4CF1-BE28-12114CE5EAD9}" srcOrd="3" destOrd="0" presId="urn:microsoft.com/office/officeart/2016/7/layout/LinearBlockProcessNumbered"/>
    <dgm:cxn modelId="{3CF74837-F93C-4F42-BF55-0FBC5ED7BBD8}" type="presParOf" srcId="{843573DE-1366-4052-BA09-6842C5A83B7D}" destId="{F4004DBB-47A7-41A0-9DC0-4A1525601F2A}" srcOrd="4" destOrd="0" presId="urn:microsoft.com/office/officeart/2016/7/layout/LinearBlockProcessNumbered"/>
    <dgm:cxn modelId="{F1FDD29F-2C28-4C45-B81D-BE1CE02C5106}" type="presParOf" srcId="{F4004DBB-47A7-41A0-9DC0-4A1525601F2A}" destId="{54E0B190-2C46-4895-A9F8-12C57E267348}" srcOrd="0" destOrd="0" presId="urn:microsoft.com/office/officeart/2016/7/layout/LinearBlockProcessNumbered"/>
    <dgm:cxn modelId="{C5A1A352-AC89-4969-A850-6D426BF11B37}" type="presParOf" srcId="{F4004DBB-47A7-41A0-9DC0-4A1525601F2A}" destId="{BF30CE91-4E62-42D8-8F1B-F03EF9559C0B}" srcOrd="1" destOrd="0" presId="urn:microsoft.com/office/officeart/2016/7/layout/LinearBlockProcessNumbered"/>
    <dgm:cxn modelId="{9EDB1904-6752-4D7A-94F4-2DE46B91E19F}" type="presParOf" srcId="{F4004DBB-47A7-41A0-9DC0-4A1525601F2A}" destId="{3AC94B69-E0A9-4D86-AA71-18B77F0BAAEF}" srcOrd="2" destOrd="0" presId="urn:microsoft.com/office/officeart/2016/7/layout/LinearBlockProcessNumbered"/>
    <dgm:cxn modelId="{149BFFE2-5817-4EF7-8E02-10D0F0602FD3}" type="presParOf" srcId="{843573DE-1366-4052-BA09-6842C5A83B7D}" destId="{0D7BFD2E-642B-4774-A085-01C360542E57}" srcOrd="5" destOrd="0" presId="urn:microsoft.com/office/officeart/2016/7/layout/LinearBlockProcessNumbered"/>
    <dgm:cxn modelId="{FB12CD57-3B8B-4343-B63D-BE4E2D14DE7B}" type="presParOf" srcId="{843573DE-1366-4052-BA09-6842C5A83B7D}" destId="{003592B0-077B-4A41-9D98-407B8567F189}" srcOrd="6" destOrd="0" presId="urn:microsoft.com/office/officeart/2016/7/layout/LinearBlockProcessNumbered"/>
    <dgm:cxn modelId="{3F634C6E-F9B5-4AF5-BB5D-FD3718DE4524}" type="presParOf" srcId="{003592B0-077B-4A41-9D98-407B8567F189}" destId="{53D319C7-7C66-4AA3-9160-9A9039BAB53F}" srcOrd="0" destOrd="0" presId="urn:microsoft.com/office/officeart/2016/7/layout/LinearBlockProcessNumbered"/>
    <dgm:cxn modelId="{2A3A5C6C-F5BD-46EE-BE35-B522D1950F82}" type="presParOf" srcId="{003592B0-077B-4A41-9D98-407B8567F189}" destId="{6EC71969-F12C-4F2E-A80E-4F0ED69767E9}" srcOrd="1" destOrd="0" presId="urn:microsoft.com/office/officeart/2016/7/layout/LinearBlockProcessNumbered"/>
    <dgm:cxn modelId="{6E458AB9-D6B6-4484-9275-595B339C0B02}" type="presParOf" srcId="{003592B0-077B-4A41-9D98-407B8567F189}" destId="{D641A3BD-8FCC-4598-9E11-7622CEB5662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8992D3-C49E-40E4-B82F-B8D99FE4E75E}" type="doc">
      <dgm:prSet loTypeId="urn:microsoft.com/office/officeart/2018/2/layout/IconCircleList" loCatId="icon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0392B7-D0E7-4563-90F4-D3678FE1F6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Škodlivý software nebo webová reklama, která se snaží uživatele vystrašit a donutit ho </a:t>
          </a:r>
          <a:b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k určité akci – např. stažení „ochranného programu“, který je ve skutečnosti malware.</a:t>
          </a:r>
        </a:p>
      </dgm:t>
    </dgm:pt>
    <dgm:pt modelId="{4AC9946B-597F-4310-B608-4167396825D0}" type="parTrans" cxnId="{2DF35684-E7D9-41AB-B979-7E31250A214C}">
      <dgm:prSet/>
      <dgm:spPr/>
      <dgm:t>
        <a:bodyPr/>
        <a:lstStyle/>
        <a:p>
          <a:endParaRPr lang="en-US"/>
        </a:p>
      </dgm:t>
    </dgm:pt>
    <dgm:pt modelId="{E7A49718-9389-4B33-AF32-5C709BB9BC98}" type="sibTrans" cxnId="{2DF35684-E7D9-41AB-B979-7E31250A21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99BB92-CB9B-4532-9B21-7E00FDA76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„Byl zjištěn virus! Stáhněte bezpečnostní nástroj.“ Kliknutí spustí infekci zařízení.</a:t>
          </a:r>
        </a:p>
      </dgm:t>
    </dgm:pt>
    <dgm:pt modelId="{9848291D-757C-41E3-A514-DBBACE37A8FB}" type="parTrans" cxnId="{3A41A065-5BC8-4463-8B8B-8523010E13BF}">
      <dgm:prSet/>
      <dgm:spPr/>
      <dgm:t>
        <a:bodyPr/>
        <a:lstStyle/>
        <a:p>
          <a:endParaRPr lang="en-US"/>
        </a:p>
      </dgm:t>
    </dgm:pt>
    <dgm:pt modelId="{240FEC21-4521-472E-A639-B359EE1BC3E1}" type="sibTrans" cxnId="{3A41A065-5BC8-4463-8B8B-8523010E13BF}">
      <dgm:prSet/>
      <dgm:spPr/>
      <dgm:t>
        <a:bodyPr/>
        <a:lstStyle/>
        <a:p>
          <a:endParaRPr lang="en-US"/>
        </a:p>
      </dgm:t>
    </dgm:pt>
    <dgm:pt modelId="{81F31659-45FB-4D94-9780-14351F109C80}" type="pres">
      <dgm:prSet presAssocID="{D38992D3-C49E-40E4-B82F-B8D99FE4E75E}" presName="root" presStyleCnt="0">
        <dgm:presLayoutVars>
          <dgm:dir/>
          <dgm:resizeHandles val="exact"/>
        </dgm:presLayoutVars>
      </dgm:prSet>
      <dgm:spPr/>
    </dgm:pt>
    <dgm:pt modelId="{6E7EBA45-DC0A-40A9-B1D0-56A263B45BB1}" type="pres">
      <dgm:prSet presAssocID="{D38992D3-C49E-40E4-B82F-B8D99FE4E75E}" presName="container" presStyleCnt="0">
        <dgm:presLayoutVars>
          <dgm:dir/>
          <dgm:resizeHandles val="exact"/>
        </dgm:presLayoutVars>
      </dgm:prSet>
      <dgm:spPr/>
    </dgm:pt>
    <dgm:pt modelId="{8041BA54-9594-4A1C-8E4E-8FEC11DE351E}" type="pres">
      <dgm:prSet presAssocID="{F80392B7-D0E7-4563-90F4-D3678FE1F6DE}" presName="compNode" presStyleCnt="0"/>
      <dgm:spPr/>
    </dgm:pt>
    <dgm:pt modelId="{E19AB764-28BE-474F-B117-AA396C8793FE}" type="pres">
      <dgm:prSet presAssocID="{F80392B7-D0E7-4563-90F4-D3678FE1F6DE}" presName="iconBgRect" presStyleLbl="bgShp" presStyleIdx="0" presStyleCnt="2"/>
      <dgm:spPr/>
    </dgm:pt>
    <dgm:pt modelId="{F27B6844-1540-40CD-A8AD-56EB2DE25127}" type="pres">
      <dgm:prSet presAssocID="{F80392B7-D0E7-4563-90F4-D3678FE1F6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áhnout"/>
        </a:ext>
      </dgm:extLst>
    </dgm:pt>
    <dgm:pt modelId="{E5FAFFB6-1A26-4337-B1B7-05FF766DB176}" type="pres">
      <dgm:prSet presAssocID="{F80392B7-D0E7-4563-90F4-D3678FE1F6DE}" presName="spaceRect" presStyleCnt="0"/>
      <dgm:spPr/>
    </dgm:pt>
    <dgm:pt modelId="{319F98A3-C6B5-4E9B-BE38-02425BA5EF1A}" type="pres">
      <dgm:prSet presAssocID="{F80392B7-D0E7-4563-90F4-D3678FE1F6DE}" presName="textRect" presStyleLbl="revTx" presStyleIdx="0" presStyleCnt="2" custScaleX="91997">
        <dgm:presLayoutVars>
          <dgm:chMax val="1"/>
          <dgm:chPref val="1"/>
        </dgm:presLayoutVars>
      </dgm:prSet>
      <dgm:spPr/>
    </dgm:pt>
    <dgm:pt modelId="{691B71B9-06D8-4EFD-8D49-8FFD36D17EB3}" type="pres">
      <dgm:prSet presAssocID="{E7A49718-9389-4B33-AF32-5C709BB9BC98}" presName="sibTrans" presStyleLbl="sibTrans2D1" presStyleIdx="0" presStyleCnt="0"/>
      <dgm:spPr/>
    </dgm:pt>
    <dgm:pt modelId="{66449F7F-7546-414E-B01F-93284E24525F}" type="pres">
      <dgm:prSet presAssocID="{5499BB92-CB9B-4532-9B21-7E00FDA7643A}" presName="compNode" presStyleCnt="0"/>
      <dgm:spPr/>
    </dgm:pt>
    <dgm:pt modelId="{442FC449-0480-4F0A-9958-546AF1B0FCE9}" type="pres">
      <dgm:prSet presAssocID="{5499BB92-CB9B-4532-9B21-7E00FDA7643A}" presName="iconBgRect" presStyleLbl="bgShp" presStyleIdx="1" presStyleCnt="2"/>
      <dgm:spPr/>
    </dgm:pt>
    <dgm:pt modelId="{610399CC-67CD-487E-BAB5-3EED4E421610}" type="pres">
      <dgm:prSet presAssocID="{5499BB92-CB9B-4532-9B21-7E00FDA764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ys rozzlobeného obličeje se souvislou výplní"/>
        </a:ext>
      </dgm:extLst>
    </dgm:pt>
    <dgm:pt modelId="{29068452-8E0E-47E0-9A51-3B0D4A389E51}" type="pres">
      <dgm:prSet presAssocID="{5499BB92-CB9B-4532-9B21-7E00FDA7643A}" presName="spaceRect" presStyleCnt="0"/>
      <dgm:spPr/>
    </dgm:pt>
    <dgm:pt modelId="{F1C43834-EBEE-4A5A-822C-12FDBA0592AA}" type="pres">
      <dgm:prSet presAssocID="{5499BB92-CB9B-4532-9B21-7E00FDA7643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2096C18-3478-4D3A-ACEF-81673D80956D}" type="presOf" srcId="{E7A49718-9389-4B33-AF32-5C709BB9BC98}" destId="{691B71B9-06D8-4EFD-8D49-8FFD36D17EB3}" srcOrd="0" destOrd="0" presId="urn:microsoft.com/office/officeart/2018/2/layout/IconCircleList"/>
    <dgm:cxn modelId="{3A41A065-5BC8-4463-8B8B-8523010E13BF}" srcId="{D38992D3-C49E-40E4-B82F-B8D99FE4E75E}" destId="{5499BB92-CB9B-4532-9B21-7E00FDA7643A}" srcOrd="1" destOrd="0" parTransId="{9848291D-757C-41E3-A514-DBBACE37A8FB}" sibTransId="{240FEC21-4521-472E-A639-B359EE1BC3E1}"/>
    <dgm:cxn modelId="{7C184478-E126-42FA-87C5-AFE60E1092E5}" type="presOf" srcId="{F80392B7-D0E7-4563-90F4-D3678FE1F6DE}" destId="{319F98A3-C6B5-4E9B-BE38-02425BA5EF1A}" srcOrd="0" destOrd="0" presId="urn:microsoft.com/office/officeart/2018/2/layout/IconCircleList"/>
    <dgm:cxn modelId="{2DF35684-E7D9-41AB-B979-7E31250A214C}" srcId="{D38992D3-C49E-40E4-B82F-B8D99FE4E75E}" destId="{F80392B7-D0E7-4563-90F4-D3678FE1F6DE}" srcOrd="0" destOrd="0" parTransId="{4AC9946B-597F-4310-B608-4167396825D0}" sibTransId="{E7A49718-9389-4B33-AF32-5C709BB9BC98}"/>
    <dgm:cxn modelId="{68E0A5C6-5523-4F3A-BD1C-94D4F794BA84}" type="presOf" srcId="{D38992D3-C49E-40E4-B82F-B8D99FE4E75E}" destId="{81F31659-45FB-4D94-9780-14351F109C80}" srcOrd="0" destOrd="0" presId="urn:microsoft.com/office/officeart/2018/2/layout/IconCircleList"/>
    <dgm:cxn modelId="{ECAD53E7-D766-413B-9774-F7EFDBD43CEC}" type="presOf" srcId="{5499BB92-CB9B-4532-9B21-7E00FDA7643A}" destId="{F1C43834-EBEE-4A5A-822C-12FDBA0592AA}" srcOrd="0" destOrd="0" presId="urn:microsoft.com/office/officeart/2018/2/layout/IconCircleList"/>
    <dgm:cxn modelId="{0E9CA9C6-5D18-49AC-9852-43591CFB78EA}" type="presParOf" srcId="{81F31659-45FB-4D94-9780-14351F109C80}" destId="{6E7EBA45-DC0A-40A9-B1D0-56A263B45BB1}" srcOrd="0" destOrd="0" presId="urn:microsoft.com/office/officeart/2018/2/layout/IconCircleList"/>
    <dgm:cxn modelId="{94B18A0E-BB9C-4F82-9E52-17457541EBE2}" type="presParOf" srcId="{6E7EBA45-DC0A-40A9-B1D0-56A263B45BB1}" destId="{8041BA54-9594-4A1C-8E4E-8FEC11DE351E}" srcOrd="0" destOrd="0" presId="urn:microsoft.com/office/officeart/2018/2/layout/IconCircleList"/>
    <dgm:cxn modelId="{8A4B528C-592D-4145-B036-3B5E86B108E4}" type="presParOf" srcId="{8041BA54-9594-4A1C-8E4E-8FEC11DE351E}" destId="{E19AB764-28BE-474F-B117-AA396C8793FE}" srcOrd="0" destOrd="0" presId="urn:microsoft.com/office/officeart/2018/2/layout/IconCircleList"/>
    <dgm:cxn modelId="{7223758E-1D91-473D-BE7E-72E0736589AF}" type="presParOf" srcId="{8041BA54-9594-4A1C-8E4E-8FEC11DE351E}" destId="{F27B6844-1540-40CD-A8AD-56EB2DE25127}" srcOrd="1" destOrd="0" presId="urn:microsoft.com/office/officeart/2018/2/layout/IconCircleList"/>
    <dgm:cxn modelId="{FFF20865-075F-41F1-A54F-307308D1A11A}" type="presParOf" srcId="{8041BA54-9594-4A1C-8E4E-8FEC11DE351E}" destId="{E5FAFFB6-1A26-4337-B1B7-05FF766DB176}" srcOrd="2" destOrd="0" presId="urn:microsoft.com/office/officeart/2018/2/layout/IconCircleList"/>
    <dgm:cxn modelId="{26368B94-CE92-48F6-9006-1875C6B6CEF0}" type="presParOf" srcId="{8041BA54-9594-4A1C-8E4E-8FEC11DE351E}" destId="{319F98A3-C6B5-4E9B-BE38-02425BA5EF1A}" srcOrd="3" destOrd="0" presId="urn:microsoft.com/office/officeart/2018/2/layout/IconCircleList"/>
    <dgm:cxn modelId="{1C00E47A-2F99-46CF-94B2-DACB1D55C90D}" type="presParOf" srcId="{6E7EBA45-DC0A-40A9-B1D0-56A263B45BB1}" destId="{691B71B9-06D8-4EFD-8D49-8FFD36D17EB3}" srcOrd="1" destOrd="0" presId="urn:microsoft.com/office/officeart/2018/2/layout/IconCircleList"/>
    <dgm:cxn modelId="{91B30DB5-495E-404C-96FE-C2580900F86A}" type="presParOf" srcId="{6E7EBA45-DC0A-40A9-B1D0-56A263B45BB1}" destId="{66449F7F-7546-414E-B01F-93284E24525F}" srcOrd="2" destOrd="0" presId="urn:microsoft.com/office/officeart/2018/2/layout/IconCircleList"/>
    <dgm:cxn modelId="{9407D837-4D74-4B16-A40F-D02C6D2654C6}" type="presParOf" srcId="{66449F7F-7546-414E-B01F-93284E24525F}" destId="{442FC449-0480-4F0A-9958-546AF1B0FCE9}" srcOrd="0" destOrd="0" presId="urn:microsoft.com/office/officeart/2018/2/layout/IconCircleList"/>
    <dgm:cxn modelId="{6796D2BA-2DEF-4EB9-9A88-41878A4B00E3}" type="presParOf" srcId="{66449F7F-7546-414E-B01F-93284E24525F}" destId="{610399CC-67CD-487E-BAB5-3EED4E421610}" srcOrd="1" destOrd="0" presId="urn:microsoft.com/office/officeart/2018/2/layout/IconCircleList"/>
    <dgm:cxn modelId="{FBCB0197-9CA4-46A2-A148-B251A9AF0042}" type="presParOf" srcId="{66449F7F-7546-414E-B01F-93284E24525F}" destId="{29068452-8E0E-47E0-9A51-3B0D4A389E51}" srcOrd="2" destOrd="0" presId="urn:microsoft.com/office/officeart/2018/2/layout/IconCircleList"/>
    <dgm:cxn modelId="{D5B55BC5-ACD3-4AE7-962E-1CAEBB2E3138}" type="presParOf" srcId="{66449F7F-7546-414E-B01F-93284E24525F}" destId="{F1C43834-EBEE-4A5A-822C-12FDBA0592A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3677E4-B2AC-4791-9E5B-748106B458F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F91B51-5896-4E72-9BFB-270015C08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Útok, při kterém útočník naláká oběť na „návnadu“ – např. USB disk, lákavý soubor nebo odměnu – a tím získá přístup do systému nebo k datům.</a:t>
          </a:r>
        </a:p>
      </dgm:t>
    </dgm:pt>
    <dgm:pt modelId="{06E3EEF0-BAE7-42A1-8982-C2F5A631FCAF}" type="parTrans" cxnId="{B80915ED-2F27-4A71-9547-968D75D7633E}">
      <dgm:prSet/>
      <dgm:spPr/>
      <dgm:t>
        <a:bodyPr/>
        <a:lstStyle/>
        <a:p>
          <a:endParaRPr lang="en-US"/>
        </a:p>
      </dgm:t>
    </dgm:pt>
    <dgm:pt modelId="{3CC87132-D034-4F01-965A-8AD77CC41C76}" type="sibTrans" cxnId="{B80915ED-2F27-4A71-9547-968D75D7633E}">
      <dgm:prSet phldrT="01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546CA7-3973-4C09-9C3D-D3F3696BA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Nikdy nepoužívej nalezené USB disky nebo zařízení neznámého původu.</a:t>
          </a:r>
        </a:p>
      </dgm:t>
    </dgm:pt>
    <dgm:pt modelId="{1FDA6E33-F5B9-4032-8C1C-F526AD3FECDA}" type="parTrans" cxnId="{CF6CA385-ADB1-46BD-B5B2-A09698B0C761}">
      <dgm:prSet/>
      <dgm:spPr/>
      <dgm:t>
        <a:bodyPr/>
        <a:lstStyle/>
        <a:p>
          <a:endParaRPr lang="en-US"/>
        </a:p>
      </dgm:t>
    </dgm:pt>
    <dgm:pt modelId="{F11FE3C6-8436-406F-ABE0-3DF4230DC19C}" type="sibTrans" cxnId="{CF6CA385-ADB1-46BD-B5B2-A09698B0C761}">
      <dgm:prSet phldrT="02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4F4249-5785-4F3A-A501-8CBD818347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Nepodléhej zvědavosti –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i obyčejný soubor s názvem „fotky“ může být past.</a:t>
          </a:r>
        </a:p>
      </dgm:t>
    </dgm:pt>
    <dgm:pt modelId="{D9E16B65-99A2-48E5-BA90-A0AA73A94E5F}" type="parTrans" cxnId="{0F16ADA2-C132-4381-9B6A-CCFAFFD0676D}">
      <dgm:prSet/>
      <dgm:spPr/>
      <dgm:t>
        <a:bodyPr/>
        <a:lstStyle/>
        <a:p>
          <a:endParaRPr lang="en-US"/>
        </a:p>
      </dgm:t>
    </dgm:pt>
    <dgm:pt modelId="{A13C081F-5CA0-408F-A7E0-430F311B7E2F}" type="sibTrans" cxnId="{0F16ADA2-C132-4381-9B6A-CCFAFFD0676D}">
      <dgm:prSet phldrT="03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FA48C2-0684-4AEF-937D-274EE732AD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Zablokuj automatické spouštění médií v nastavení systému.</a:t>
          </a:r>
        </a:p>
      </dgm:t>
    </dgm:pt>
    <dgm:pt modelId="{87C16895-5658-47AE-87CF-DCE33AD6066E}" type="parTrans" cxnId="{FFFD4E3F-4892-4A86-A867-33070EE962E9}">
      <dgm:prSet/>
      <dgm:spPr/>
      <dgm:t>
        <a:bodyPr/>
        <a:lstStyle/>
        <a:p>
          <a:endParaRPr lang="en-US"/>
        </a:p>
      </dgm:t>
    </dgm:pt>
    <dgm:pt modelId="{760BACF4-6213-4BEC-88F1-138EF9D51DAA}" type="sibTrans" cxnId="{FFFD4E3F-4892-4A86-A867-33070EE962E9}">
      <dgm:prSet phldrT="04"/>
      <dgm:spPr/>
      <dgm:t>
        <a:bodyPr/>
        <a:lstStyle/>
        <a:p>
          <a:endParaRPr lang="en-US"/>
        </a:p>
      </dgm:t>
    </dgm:pt>
    <dgm:pt modelId="{97C4A425-FD84-4637-8F77-A12520B2E391}" type="pres">
      <dgm:prSet presAssocID="{E53677E4-B2AC-4791-9E5B-748106B458F3}" presName="root" presStyleCnt="0">
        <dgm:presLayoutVars>
          <dgm:dir/>
          <dgm:resizeHandles val="exact"/>
        </dgm:presLayoutVars>
      </dgm:prSet>
      <dgm:spPr/>
    </dgm:pt>
    <dgm:pt modelId="{9EC86258-A453-400F-84D8-2928272A1567}" type="pres">
      <dgm:prSet presAssocID="{E53677E4-B2AC-4791-9E5B-748106B458F3}" presName="container" presStyleCnt="0">
        <dgm:presLayoutVars>
          <dgm:dir/>
          <dgm:resizeHandles val="exact"/>
        </dgm:presLayoutVars>
      </dgm:prSet>
      <dgm:spPr/>
    </dgm:pt>
    <dgm:pt modelId="{867306FD-2CFF-49D8-9C78-76881EF02AD2}" type="pres">
      <dgm:prSet presAssocID="{A9F91B51-5896-4E72-9BFB-270015C08A7F}" presName="compNode" presStyleCnt="0"/>
      <dgm:spPr/>
    </dgm:pt>
    <dgm:pt modelId="{F949A913-F38E-4F25-8B11-BE0F5425786A}" type="pres">
      <dgm:prSet presAssocID="{A9F91B51-5896-4E72-9BFB-270015C08A7F}" presName="iconBgRect" presStyleLbl="bgShp" presStyleIdx="0" presStyleCnt="4"/>
      <dgm:spPr/>
    </dgm:pt>
    <dgm:pt modelId="{B808E827-0C15-476A-99D5-FFA8040E4B8C}" type="pres">
      <dgm:prSet presAssocID="{A9F91B51-5896-4E72-9BFB-270015C08A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átor"/>
        </a:ext>
      </dgm:extLst>
    </dgm:pt>
    <dgm:pt modelId="{B1926407-5C0B-43A2-9C66-77FCBF24A62C}" type="pres">
      <dgm:prSet presAssocID="{A9F91B51-5896-4E72-9BFB-270015C08A7F}" presName="spaceRect" presStyleCnt="0"/>
      <dgm:spPr/>
    </dgm:pt>
    <dgm:pt modelId="{55F8F005-75C9-4A8C-9F94-AF6DAAB57191}" type="pres">
      <dgm:prSet presAssocID="{A9F91B51-5896-4E72-9BFB-270015C08A7F}" presName="textRect" presStyleLbl="revTx" presStyleIdx="0" presStyleCnt="4">
        <dgm:presLayoutVars>
          <dgm:chMax val="1"/>
          <dgm:chPref val="1"/>
        </dgm:presLayoutVars>
      </dgm:prSet>
      <dgm:spPr/>
    </dgm:pt>
    <dgm:pt modelId="{348C96C4-6939-4CD2-896F-B00E98A2CB93}" type="pres">
      <dgm:prSet presAssocID="{3CC87132-D034-4F01-965A-8AD77CC41C76}" presName="sibTrans" presStyleLbl="sibTrans2D1" presStyleIdx="0" presStyleCnt="0"/>
      <dgm:spPr/>
    </dgm:pt>
    <dgm:pt modelId="{511F060A-FC31-4659-843B-77E597254A67}" type="pres">
      <dgm:prSet presAssocID="{1F546CA7-3973-4C09-9C3D-D3F3696BA14A}" presName="compNode" presStyleCnt="0"/>
      <dgm:spPr/>
    </dgm:pt>
    <dgm:pt modelId="{8FF1B746-223B-48AD-981A-69EC019592D6}" type="pres">
      <dgm:prSet presAssocID="{1F546CA7-3973-4C09-9C3D-D3F3696BA14A}" presName="iconBgRect" presStyleLbl="bgShp" presStyleIdx="1" presStyleCnt="4"/>
      <dgm:spPr/>
    </dgm:pt>
    <dgm:pt modelId="{EDE681E0-925A-4BFB-AE1C-C874A939C4AF}" type="pres">
      <dgm:prSet presAssocID="{1F546CA7-3973-4C09-9C3D-D3F3696BA1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0245D29F-99C7-4DA3-8299-4FD45C5912DF}" type="pres">
      <dgm:prSet presAssocID="{1F546CA7-3973-4C09-9C3D-D3F3696BA14A}" presName="spaceRect" presStyleCnt="0"/>
      <dgm:spPr/>
    </dgm:pt>
    <dgm:pt modelId="{E4A5F026-FA3E-4769-BE12-6696CA407B3D}" type="pres">
      <dgm:prSet presAssocID="{1F546CA7-3973-4C09-9C3D-D3F3696BA14A}" presName="textRect" presStyleLbl="revTx" presStyleIdx="1" presStyleCnt="4">
        <dgm:presLayoutVars>
          <dgm:chMax val="1"/>
          <dgm:chPref val="1"/>
        </dgm:presLayoutVars>
      </dgm:prSet>
      <dgm:spPr/>
    </dgm:pt>
    <dgm:pt modelId="{81E08941-E0A8-4B46-9F17-838777357217}" type="pres">
      <dgm:prSet presAssocID="{F11FE3C6-8436-406F-ABE0-3DF4230DC19C}" presName="sibTrans" presStyleLbl="sibTrans2D1" presStyleIdx="0" presStyleCnt="0"/>
      <dgm:spPr/>
    </dgm:pt>
    <dgm:pt modelId="{5D638512-D1BE-4849-AC66-297F354A4AA2}" type="pres">
      <dgm:prSet presAssocID="{F04F4249-5785-4F3A-A501-8CBD818347F3}" presName="compNode" presStyleCnt="0"/>
      <dgm:spPr/>
    </dgm:pt>
    <dgm:pt modelId="{07733533-C41A-4D2D-BA61-8A728D82481D}" type="pres">
      <dgm:prSet presAssocID="{F04F4249-5785-4F3A-A501-8CBD818347F3}" presName="iconBgRect" presStyleLbl="bgShp" presStyleIdx="2" presStyleCnt="4"/>
      <dgm:spPr/>
    </dgm:pt>
    <dgm:pt modelId="{773BDEBD-C186-439D-9BC1-33212E2E6243}" type="pres">
      <dgm:prSet presAssocID="{F04F4249-5785-4F3A-A501-8CBD818347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rázky"/>
        </a:ext>
      </dgm:extLst>
    </dgm:pt>
    <dgm:pt modelId="{D711993C-11E5-4F29-BD83-B65866671BA7}" type="pres">
      <dgm:prSet presAssocID="{F04F4249-5785-4F3A-A501-8CBD818347F3}" presName="spaceRect" presStyleCnt="0"/>
      <dgm:spPr/>
    </dgm:pt>
    <dgm:pt modelId="{35D46CB2-C659-4CE7-A589-7B797A035137}" type="pres">
      <dgm:prSet presAssocID="{F04F4249-5785-4F3A-A501-8CBD818347F3}" presName="textRect" presStyleLbl="revTx" presStyleIdx="2" presStyleCnt="4">
        <dgm:presLayoutVars>
          <dgm:chMax val="1"/>
          <dgm:chPref val="1"/>
        </dgm:presLayoutVars>
      </dgm:prSet>
      <dgm:spPr/>
    </dgm:pt>
    <dgm:pt modelId="{6B810CC3-317D-493A-8DEF-A71598EF5DE2}" type="pres">
      <dgm:prSet presAssocID="{A13C081F-5CA0-408F-A7E0-430F311B7E2F}" presName="sibTrans" presStyleLbl="sibTrans2D1" presStyleIdx="0" presStyleCnt="0"/>
      <dgm:spPr/>
    </dgm:pt>
    <dgm:pt modelId="{BF3A6D0B-37D6-429E-9E77-182EF8409DFE}" type="pres">
      <dgm:prSet presAssocID="{1DFA48C2-0684-4AEF-937D-274EE732AD46}" presName="compNode" presStyleCnt="0"/>
      <dgm:spPr/>
    </dgm:pt>
    <dgm:pt modelId="{CF409BC6-2231-474F-82F7-188EA3F92F87}" type="pres">
      <dgm:prSet presAssocID="{1DFA48C2-0684-4AEF-937D-274EE732AD46}" presName="iconBgRect" presStyleLbl="bgShp" presStyleIdx="3" presStyleCnt="4"/>
      <dgm:spPr/>
    </dgm:pt>
    <dgm:pt modelId="{140CA4B2-9965-480E-A081-CD24F80E9B57}" type="pres">
      <dgm:prSet presAssocID="{1DFA48C2-0684-4AEF-937D-274EE732AD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83EAA750-0D39-44CB-9033-C0633A787134}" type="pres">
      <dgm:prSet presAssocID="{1DFA48C2-0684-4AEF-937D-274EE732AD46}" presName="spaceRect" presStyleCnt="0"/>
      <dgm:spPr/>
    </dgm:pt>
    <dgm:pt modelId="{65C8F2D8-1EAB-4CC0-A3C3-F0B3A40ABDAF}" type="pres">
      <dgm:prSet presAssocID="{1DFA48C2-0684-4AEF-937D-274EE732AD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7BBB14-9544-4A59-8ECD-A4DCFFDB554D}" type="presOf" srcId="{E53677E4-B2AC-4791-9E5B-748106B458F3}" destId="{97C4A425-FD84-4637-8F77-A12520B2E391}" srcOrd="0" destOrd="0" presId="urn:microsoft.com/office/officeart/2018/2/layout/IconCircleList"/>
    <dgm:cxn modelId="{B805C51D-10BD-479F-BC70-4930BFC49B95}" type="presOf" srcId="{A9F91B51-5896-4E72-9BFB-270015C08A7F}" destId="{55F8F005-75C9-4A8C-9F94-AF6DAAB57191}" srcOrd="0" destOrd="0" presId="urn:microsoft.com/office/officeart/2018/2/layout/IconCircleList"/>
    <dgm:cxn modelId="{7C15432F-5F95-4FD0-A204-4A12937EF95D}" type="presOf" srcId="{3CC87132-D034-4F01-965A-8AD77CC41C76}" destId="{348C96C4-6939-4CD2-896F-B00E98A2CB93}" srcOrd="0" destOrd="0" presId="urn:microsoft.com/office/officeart/2018/2/layout/IconCircleList"/>
    <dgm:cxn modelId="{6B2CC43B-BB0D-46CC-8B13-8B0609FB8954}" type="presOf" srcId="{F11FE3C6-8436-406F-ABE0-3DF4230DC19C}" destId="{81E08941-E0A8-4B46-9F17-838777357217}" srcOrd="0" destOrd="0" presId="urn:microsoft.com/office/officeart/2018/2/layout/IconCircleList"/>
    <dgm:cxn modelId="{FFFD4E3F-4892-4A86-A867-33070EE962E9}" srcId="{E53677E4-B2AC-4791-9E5B-748106B458F3}" destId="{1DFA48C2-0684-4AEF-937D-274EE732AD46}" srcOrd="3" destOrd="0" parTransId="{87C16895-5658-47AE-87CF-DCE33AD6066E}" sibTransId="{760BACF4-6213-4BEC-88F1-138EF9D51DAA}"/>
    <dgm:cxn modelId="{33ED5343-B53E-452E-B521-C7744068F675}" type="presOf" srcId="{A13C081F-5CA0-408F-A7E0-430F311B7E2F}" destId="{6B810CC3-317D-493A-8DEF-A71598EF5DE2}" srcOrd="0" destOrd="0" presId="urn:microsoft.com/office/officeart/2018/2/layout/IconCircleList"/>
    <dgm:cxn modelId="{3EA08C68-1E07-4399-8531-6C0ECADAC1E7}" type="presOf" srcId="{1DFA48C2-0684-4AEF-937D-274EE732AD46}" destId="{65C8F2D8-1EAB-4CC0-A3C3-F0B3A40ABDAF}" srcOrd="0" destOrd="0" presId="urn:microsoft.com/office/officeart/2018/2/layout/IconCircleList"/>
    <dgm:cxn modelId="{D9ACFD82-4A2C-4A00-BEAE-FC0AE85B81E5}" type="presOf" srcId="{1F546CA7-3973-4C09-9C3D-D3F3696BA14A}" destId="{E4A5F026-FA3E-4769-BE12-6696CA407B3D}" srcOrd="0" destOrd="0" presId="urn:microsoft.com/office/officeart/2018/2/layout/IconCircleList"/>
    <dgm:cxn modelId="{CF6CA385-ADB1-46BD-B5B2-A09698B0C761}" srcId="{E53677E4-B2AC-4791-9E5B-748106B458F3}" destId="{1F546CA7-3973-4C09-9C3D-D3F3696BA14A}" srcOrd="1" destOrd="0" parTransId="{1FDA6E33-F5B9-4032-8C1C-F526AD3FECDA}" sibTransId="{F11FE3C6-8436-406F-ABE0-3DF4230DC19C}"/>
    <dgm:cxn modelId="{0F16ADA2-C132-4381-9B6A-CCFAFFD0676D}" srcId="{E53677E4-B2AC-4791-9E5B-748106B458F3}" destId="{F04F4249-5785-4F3A-A501-8CBD818347F3}" srcOrd="2" destOrd="0" parTransId="{D9E16B65-99A2-48E5-BA90-A0AA73A94E5F}" sibTransId="{A13C081F-5CA0-408F-A7E0-430F311B7E2F}"/>
    <dgm:cxn modelId="{B80915ED-2F27-4A71-9547-968D75D7633E}" srcId="{E53677E4-B2AC-4791-9E5B-748106B458F3}" destId="{A9F91B51-5896-4E72-9BFB-270015C08A7F}" srcOrd="0" destOrd="0" parTransId="{06E3EEF0-BAE7-42A1-8982-C2F5A631FCAF}" sibTransId="{3CC87132-D034-4F01-965A-8AD77CC41C76}"/>
    <dgm:cxn modelId="{E95CF4F7-89C4-42ED-9DD8-EF0CE11DD51E}" type="presOf" srcId="{F04F4249-5785-4F3A-A501-8CBD818347F3}" destId="{35D46CB2-C659-4CE7-A589-7B797A035137}" srcOrd="0" destOrd="0" presId="urn:microsoft.com/office/officeart/2018/2/layout/IconCircleList"/>
    <dgm:cxn modelId="{F5AC2C48-36A2-46D0-8824-E5B5A11FFDDF}" type="presParOf" srcId="{97C4A425-FD84-4637-8F77-A12520B2E391}" destId="{9EC86258-A453-400F-84D8-2928272A1567}" srcOrd="0" destOrd="0" presId="urn:microsoft.com/office/officeart/2018/2/layout/IconCircleList"/>
    <dgm:cxn modelId="{7C69E1B3-9AB3-415A-8CC0-3C1B3E3BE982}" type="presParOf" srcId="{9EC86258-A453-400F-84D8-2928272A1567}" destId="{867306FD-2CFF-49D8-9C78-76881EF02AD2}" srcOrd="0" destOrd="0" presId="urn:microsoft.com/office/officeart/2018/2/layout/IconCircleList"/>
    <dgm:cxn modelId="{3C641AB4-AE46-40AF-88FE-136C1B46746D}" type="presParOf" srcId="{867306FD-2CFF-49D8-9C78-76881EF02AD2}" destId="{F949A913-F38E-4F25-8B11-BE0F5425786A}" srcOrd="0" destOrd="0" presId="urn:microsoft.com/office/officeart/2018/2/layout/IconCircleList"/>
    <dgm:cxn modelId="{1ABDCACF-73AF-4087-B3F5-202D928527A0}" type="presParOf" srcId="{867306FD-2CFF-49D8-9C78-76881EF02AD2}" destId="{B808E827-0C15-476A-99D5-FFA8040E4B8C}" srcOrd="1" destOrd="0" presId="urn:microsoft.com/office/officeart/2018/2/layout/IconCircleList"/>
    <dgm:cxn modelId="{B165747F-D571-4DCA-8969-6233DFE87B5B}" type="presParOf" srcId="{867306FD-2CFF-49D8-9C78-76881EF02AD2}" destId="{B1926407-5C0B-43A2-9C66-77FCBF24A62C}" srcOrd="2" destOrd="0" presId="urn:microsoft.com/office/officeart/2018/2/layout/IconCircleList"/>
    <dgm:cxn modelId="{BA24BBEA-F292-430D-A68F-7B5002E1381F}" type="presParOf" srcId="{867306FD-2CFF-49D8-9C78-76881EF02AD2}" destId="{55F8F005-75C9-4A8C-9F94-AF6DAAB57191}" srcOrd="3" destOrd="0" presId="urn:microsoft.com/office/officeart/2018/2/layout/IconCircleList"/>
    <dgm:cxn modelId="{D038333D-8C5C-4103-BAB6-E092AE943E5C}" type="presParOf" srcId="{9EC86258-A453-400F-84D8-2928272A1567}" destId="{348C96C4-6939-4CD2-896F-B00E98A2CB93}" srcOrd="1" destOrd="0" presId="urn:microsoft.com/office/officeart/2018/2/layout/IconCircleList"/>
    <dgm:cxn modelId="{B9EC461F-75C8-4854-B273-3F30A24F2F3E}" type="presParOf" srcId="{9EC86258-A453-400F-84D8-2928272A1567}" destId="{511F060A-FC31-4659-843B-77E597254A67}" srcOrd="2" destOrd="0" presId="urn:microsoft.com/office/officeart/2018/2/layout/IconCircleList"/>
    <dgm:cxn modelId="{EC1ED9D4-2F89-4CA6-A8C9-0DD04B3AB78C}" type="presParOf" srcId="{511F060A-FC31-4659-843B-77E597254A67}" destId="{8FF1B746-223B-48AD-981A-69EC019592D6}" srcOrd="0" destOrd="0" presId="urn:microsoft.com/office/officeart/2018/2/layout/IconCircleList"/>
    <dgm:cxn modelId="{FE9DAC01-F792-4650-BD45-99918D8E8CDE}" type="presParOf" srcId="{511F060A-FC31-4659-843B-77E597254A67}" destId="{EDE681E0-925A-4BFB-AE1C-C874A939C4AF}" srcOrd="1" destOrd="0" presId="urn:microsoft.com/office/officeart/2018/2/layout/IconCircleList"/>
    <dgm:cxn modelId="{60200EDE-E741-425E-B457-372F9C24CF69}" type="presParOf" srcId="{511F060A-FC31-4659-843B-77E597254A67}" destId="{0245D29F-99C7-4DA3-8299-4FD45C5912DF}" srcOrd="2" destOrd="0" presId="urn:microsoft.com/office/officeart/2018/2/layout/IconCircleList"/>
    <dgm:cxn modelId="{C6D563E7-7B21-45B8-A041-450926296B8C}" type="presParOf" srcId="{511F060A-FC31-4659-843B-77E597254A67}" destId="{E4A5F026-FA3E-4769-BE12-6696CA407B3D}" srcOrd="3" destOrd="0" presId="urn:microsoft.com/office/officeart/2018/2/layout/IconCircleList"/>
    <dgm:cxn modelId="{B6311785-D59A-46B1-866E-5B3670F37E0F}" type="presParOf" srcId="{9EC86258-A453-400F-84D8-2928272A1567}" destId="{81E08941-E0A8-4B46-9F17-838777357217}" srcOrd="3" destOrd="0" presId="urn:microsoft.com/office/officeart/2018/2/layout/IconCircleList"/>
    <dgm:cxn modelId="{3F4FCF34-655F-4658-9D6B-98DEF5D87AD6}" type="presParOf" srcId="{9EC86258-A453-400F-84D8-2928272A1567}" destId="{5D638512-D1BE-4849-AC66-297F354A4AA2}" srcOrd="4" destOrd="0" presId="urn:microsoft.com/office/officeart/2018/2/layout/IconCircleList"/>
    <dgm:cxn modelId="{0A39E7E2-FC1E-4AF5-A718-C6E29F4E022F}" type="presParOf" srcId="{5D638512-D1BE-4849-AC66-297F354A4AA2}" destId="{07733533-C41A-4D2D-BA61-8A728D82481D}" srcOrd="0" destOrd="0" presId="urn:microsoft.com/office/officeart/2018/2/layout/IconCircleList"/>
    <dgm:cxn modelId="{B874BF36-E389-4D3D-8274-CFBC98B8F2C8}" type="presParOf" srcId="{5D638512-D1BE-4849-AC66-297F354A4AA2}" destId="{773BDEBD-C186-439D-9BC1-33212E2E6243}" srcOrd="1" destOrd="0" presId="urn:microsoft.com/office/officeart/2018/2/layout/IconCircleList"/>
    <dgm:cxn modelId="{E3CD5060-C52F-4292-9B62-906BB325E0AD}" type="presParOf" srcId="{5D638512-D1BE-4849-AC66-297F354A4AA2}" destId="{D711993C-11E5-4F29-BD83-B65866671BA7}" srcOrd="2" destOrd="0" presId="urn:microsoft.com/office/officeart/2018/2/layout/IconCircleList"/>
    <dgm:cxn modelId="{FE6515B2-1D1B-432D-83B9-A4CF9F41FBCB}" type="presParOf" srcId="{5D638512-D1BE-4849-AC66-297F354A4AA2}" destId="{35D46CB2-C659-4CE7-A589-7B797A035137}" srcOrd="3" destOrd="0" presId="urn:microsoft.com/office/officeart/2018/2/layout/IconCircleList"/>
    <dgm:cxn modelId="{96D481C7-36CF-49EF-A9E0-2D25EE11FED2}" type="presParOf" srcId="{9EC86258-A453-400F-84D8-2928272A1567}" destId="{6B810CC3-317D-493A-8DEF-A71598EF5DE2}" srcOrd="5" destOrd="0" presId="urn:microsoft.com/office/officeart/2018/2/layout/IconCircleList"/>
    <dgm:cxn modelId="{001FB5A0-546E-4E3E-A701-04A3A06C99D1}" type="presParOf" srcId="{9EC86258-A453-400F-84D8-2928272A1567}" destId="{BF3A6D0B-37D6-429E-9E77-182EF8409DFE}" srcOrd="6" destOrd="0" presId="urn:microsoft.com/office/officeart/2018/2/layout/IconCircleList"/>
    <dgm:cxn modelId="{6BB355FC-FF88-488D-9CBC-A9B7401EC3B5}" type="presParOf" srcId="{BF3A6D0B-37D6-429E-9E77-182EF8409DFE}" destId="{CF409BC6-2231-474F-82F7-188EA3F92F87}" srcOrd="0" destOrd="0" presId="urn:microsoft.com/office/officeart/2018/2/layout/IconCircleList"/>
    <dgm:cxn modelId="{CD43FC3A-F2A0-4BD4-BFB9-67849871CA22}" type="presParOf" srcId="{BF3A6D0B-37D6-429E-9E77-182EF8409DFE}" destId="{140CA4B2-9965-480E-A081-CD24F80E9B57}" srcOrd="1" destOrd="0" presId="urn:microsoft.com/office/officeart/2018/2/layout/IconCircleList"/>
    <dgm:cxn modelId="{61DBFCC4-A049-40D8-86E1-A1D3B1FD949C}" type="presParOf" srcId="{BF3A6D0B-37D6-429E-9E77-182EF8409DFE}" destId="{83EAA750-0D39-44CB-9033-C0633A787134}" srcOrd="2" destOrd="0" presId="urn:microsoft.com/office/officeart/2018/2/layout/IconCircleList"/>
    <dgm:cxn modelId="{0E806DDA-7A5B-43A3-9C28-73F125F8D80F}" type="presParOf" srcId="{BF3A6D0B-37D6-429E-9E77-182EF8409DFE}" destId="{65C8F2D8-1EAB-4CC0-A3C3-F0B3A40ABDA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7C00CC-E630-4285-A656-12CC3E4820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73DD6C1-E8BC-454B-84FD-53D7000E35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Obecný název pro škodlivý software – zahrnuje viry, trojské koně, spyware, ransomware a další.</a:t>
          </a:r>
        </a:p>
      </dgm:t>
    </dgm:pt>
    <dgm:pt modelId="{E79CF8C7-6306-4D30-A2B0-0FC5740A8A3C}" type="parTrans" cxnId="{997FDF6F-9D87-4257-B90F-EC1FD398BE80}">
      <dgm:prSet/>
      <dgm:spPr/>
      <dgm:t>
        <a:bodyPr/>
        <a:lstStyle/>
        <a:p>
          <a:endParaRPr lang="en-US"/>
        </a:p>
      </dgm:t>
    </dgm:pt>
    <dgm:pt modelId="{4E68E0AA-E3A8-4F43-B5E4-B52ABC3DEC19}" type="sibTrans" cxnId="{997FDF6F-9D87-4257-B90F-EC1FD398BE80}">
      <dgm:prSet/>
      <dgm:spPr/>
      <dgm:t>
        <a:bodyPr/>
        <a:lstStyle/>
        <a:p>
          <a:endParaRPr lang="en-US"/>
        </a:p>
      </dgm:t>
    </dgm:pt>
    <dgm:pt modelId="{2199230E-BF90-4F12-9399-2153CA2BAC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Uživatel klikne na přílohu v e-mailu a nepozorovaně se nainstaluje program, který odesílá data na vzdálený server.</a:t>
          </a:r>
        </a:p>
      </dgm:t>
    </dgm:pt>
    <dgm:pt modelId="{A4E31188-CE61-4847-8C4A-2CB463DD32B7}" type="parTrans" cxnId="{418429C1-A851-4A11-9DFC-5235BA2A22D5}">
      <dgm:prSet/>
      <dgm:spPr/>
      <dgm:t>
        <a:bodyPr/>
        <a:lstStyle/>
        <a:p>
          <a:endParaRPr lang="en-US"/>
        </a:p>
      </dgm:t>
    </dgm:pt>
    <dgm:pt modelId="{F9352464-9FB2-45BE-8CF1-4A410A064532}" type="sibTrans" cxnId="{418429C1-A851-4A11-9DFC-5235BA2A22D5}">
      <dgm:prSet/>
      <dgm:spPr/>
      <dgm:t>
        <a:bodyPr/>
        <a:lstStyle/>
        <a:p>
          <a:endParaRPr lang="en-US"/>
        </a:p>
      </dgm:t>
    </dgm:pt>
    <dgm:pt modelId="{267239D6-C11B-46FE-BFF3-5924584D1A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Nespoléhej na to, že „poznáš“ nebezpečný program pohledem.</a:t>
          </a:r>
        </a:p>
      </dgm:t>
    </dgm:pt>
    <dgm:pt modelId="{BDE2600E-DBB5-451E-8BC9-62DA8CFDB4E4}" type="parTrans" cxnId="{CCE7235A-C741-427D-9F55-4D7208DC12AA}">
      <dgm:prSet/>
      <dgm:spPr/>
      <dgm:t>
        <a:bodyPr/>
        <a:lstStyle/>
        <a:p>
          <a:endParaRPr lang="en-US"/>
        </a:p>
      </dgm:t>
    </dgm:pt>
    <dgm:pt modelId="{F6F1FB00-55D0-41F4-B25C-251B98122BA2}" type="sibTrans" cxnId="{CCE7235A-C741-427D-9F55-4D7208DC12AA}">
      <dgm:prSet/>
      <dgm:spPr/>
      <dgm:t>
        <a:bodyPr/>
        <a:lstStyle/>
        <a:p>
          <a:endParaRPr lang="en-US"/>
        </a:p>
      </dgm:t>
    </dgm:pt>
    <dgm:pt modelId="{7E165AE2-C02B-4492-88C8-E2C813B0EC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Buď obezřetný při stahování programů mimo oficiální zdroje.</a:t>
          </a:r>
        </a:p>
      </dgm:t>
    </dgm:pt>
    <dgm:pt modelId="{7984B3E5-3347-4D0E-B749-189D5D9814EB}" type="parTrans" cxnId="{E78A4E69-3458-47A0-991C-23501A655F00}">
      <dgm:prSet/>
      <dgm:spPr/>
      <dgm:t>
        <a:bodyPr/>
        <a:lstStyle/>
        <a:p>
          <a:endParaRPr lang="en-US"/>
        </a:p>
      </dgm:t>
    </dgm:pt>
    <dgm:pt modelId="{9BD08592-14FD-43D5-B968-0D4E430DD99C}" type="sibTrans" cxnId="{E78A4E69-3458-47A0-991C-23501A655F00}">
      <dgm:prSet/>
      <dgm:spPr/>
      <dgm:t>
        <a:bodyPr/>
        <a:lstStyle/>
        <a:p>
          <a:endParaRPr lang="en-US"/>
        </a:p>
      </dgm:t>
    </dgm:pt>
    <dgm:pt modelId="{A3F394AC-3D70-4CD5-8D91-DA563C7FED9E}" type="pres">
      <dgm:prSet presAssocID="{347C00CC-E630-4285-A656-12CC3E482015}" presName="root" presStyleCnt="0">
        <dgm:presLayoutVars>
          <dgm:dir/>
          <dgm:resizeHandles val="exact"/>
        </dgm:presLayoutVars>
      </dgm:prSet>
      <dgm:spPr/>
    </dgm:pt>
    <dgm:pt modelId="{37C1DB60-D284-4E7E-8BA5-C18B9B3691E9}" type="pres">
      <dgm:prSet presAssocID="{173DD6C1-E8BC-454B-84FD-53D7000E35F6}" presName="compNode" presStyleCnt="0"/>
      <dgm:spPr/>
    </dgm:pt>
    <dgm:pt modelId="{CC2B349A-485F-446C-AFCC-6BD34920C69F}" type="pres">
      <dgm:prSet presAssocID="{173DD6C1-E8BC-454B-84FD-53D7000E35F6}" presName="bgRect" presStyleLbl="bgShp" presStyleIdx="0" presStyleCnt="4"/>
      <dgm:spPr/>
    </dgm:pt>
    <dgm:pt modelId="{216E37CB-1BA2-45C3-9A16-E1D2BFEAD2E6}" type="pres">
      <dgm:prSet presAssocID="{173DD6C1-E8BC-454B-84FD-53D7000E35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ůň"/>
        </a:ext>
      </dgm:extLst>
    </dgm:pt>
    <dgm:pt modelId="{A7F960C3-7310-4BA4-BB92-1F4FD49E91F9}" type="pres">
      <dgm:prSet presAssocID="{173DD6C1-E8BC-454B-84FD-53D7000E35F6}" presName="spaceRect" presStyleCnt="0"/>
      <dgm:spPr/>
    </dgm:pt>
    <dgm:pt modelId="{B1CC65CD-EE7C-4388-BDD3-A38B79917B5A}" type="pres">
      <dgm:prSet presAssocID="{173DD6C1-E8BC-454B-84FD-53D7000E35F6}" presName="parTx" presStyleLbl="revTx" presStyleIdx="0" presStyleCnt="4">
        <dgm:presLayoutVars>
          <dgm:chMax val="0"/>
          <dgm:chPref val="0"/>
        </dgm:presLayoutVars>
      </dgm:prSet>
      <dgm:spPr/>
    </dgm:pt>
    <dgm:pt modelId="{065858C3-9742-4D71-BD77-C6C1D041A8AD}" type="pres">
      <dgm:prSet presAssocID="{4E68E0AA-E3A8-4F43-B5E4-B52ABC3DEC19}" presName="sibTrans" presStyleCnt="0"/>
      <dgm:spPr/>
    </dgm:pt>
    <dgm:pt modelId="{5A389892-F568-4C97-9E0D-332EDF5A9E49}" type="pres">
      <dgm:prSet presAssocID="{2199230E-BF90-4F12-9399-2153CA2BAC0C}" presName="compNode" presStyleCnt="0"/>
      <dgm:spPr/>
    </dgm:pt>
    <dgm:pt modelId="{4279C64C-0F0B-4EFB-A3E9-904C5206E261}" type="pres">
      <dgm:prSet presAssocID="{2199230E-BF90-4F12-9399-2153CA2BAC0C}" presName="bgRect" presStyleLbl="bgShp" presStyleIdx="1" presStyleCnt="4"/>
      <dgm:spPr/>
    </dgm:pt>
    <dgm:pt modelId="{FD1B67F3-202D-4DCE-A799-76B79A504698}" type="pres">
      <dgm:prSet presAssocID="{2199230E-BF90-4F12-9399-2153CA2BAC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pojeno"/>
        </a:ext>
      </dgm:extLst>
    </dgm:pt>
    <dgm:pt modelId="{7A8FA12F-5F64-455B-A37D-15F56863B77A}" type="pres">
      <dgm:prSet presAssocID="{2199230E-BF90-4F12-9399-2153CA2BAC0C}" presName="spaceRect" presStyleCnt="0"/>
      <dgm:spPr/>
    </dgm:pt>
    <dgm:pt modelId="{66E3FEC1-DECD-49BB-B455-585B67FA48C1}" type="pres">
      <dgm:prSet presAssocID="{2199230E-BF90-4F12-9399-2153CA2BAC0C}" presName="parTx" presStyleLbl="revTx" presStyleIdx="1" presStyleCnt="4">
        <dgm:presLayoutVars>
          <dgm:chMax val="0"/>
          <dgm:chPref val="0"/>
        </dgm:presLayoutVars>
      </dgm:prSet>
      <dgm:spPr/>
    </dgm:pt>
    <dgm:pt modelId="{B41D7D07-97B8-4406-9D66-A2AD3110F66A}" type="pres">
      <dgm:prSet presAssocID="{F9352464-9FB2-45BE-8CF1-4A410A064532}" presName="sibTrans" presStyleCnt="0"/>
      <dgm:spPr/>
    </dgm:pt>
    <dgm:pt modelId="{904C8836-1C11-47B2-B8BF-F02AD213F87E}" type="pres">
      <dgm:prSet presAssocID="{267239D6-C11B-46FE-BFF3-5924584D1AB9}" presName="compNode" presStyleCnt="0"/>
      <dgm:spPr/>
    </dgm:pt>
    <dgm:pt modelId="{A0658912-9167-441C-81AA-150F82CF93D8}" type="pres">
      <dgm:prSet presAssocID="{267239D6-C11B-46FE-BFF3-5924584D1AB9}" presName="bgRect" presStyleLbl="bgShp" presStyleIdx="2" presStyleCnt="4"/>
      <dgm:spPr/>
    </dgm:pt>
    <dgm:pt modelId="{9DC310E0-82E1-4AD2-AC19-07E7AE4D1975}" type="pres">
      <dgm:prSet presAssocID="{267239D6-C11B-46FE-BFF3-5924584D1A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B64265C9-7C15-4D3B-8CC7-C2386C67DB1C}" type="pres">
      <dgm:prSet presAssocID="{267239D6-C11B-46FE-BFF3-5924584D1AB9}" presName="spaceRect" presStyleCnt="0"/>
      <dgm:spPr/>
    </dgm:pt>
    <dgm:pt modelId="{DA68D1FC-EFB1-40B5-ADE0-C18C39C2AD94}" type="pres">
      <dgm:prSet presAssocID="{267239D6-C11B-46FE-BFF3-5924584D1AB9}" presName="parTx" presStyleLbl="revTx" presStyleIdx="2" presStyleCnt="4">
        <dgm:presLayoutVars>
          <dgm:chMax val="0"/>
          <dgm:chPref val="0"/>
        </dgm:presLayoutVars>
      </dgm:prSet>
      <dgm:spPr/>
    </dgm:pt>
    <dgm:pt modelId="{0776376C-E78F-4936-AFDC-BDAA0E60E041}" type="pres">
      <dgm:prSet presAssocID="{F6F1FB00-55D0-41F4-B25C-251B98122BA2}" presName="sibTrans" presStyleCnt="0"/>
      <dgm:spPr/>
    </dgm:pt>
    <dgm:pt modelId="{33448CB8-A749-46B3-A2C4-1091D7BB09B9}" type="pres">
      <dgm:prSet presAssocID="{7E165AE2-C02B-4492-88C8-E2C813B0EC70}" presName="compNode" presStyleCnt="0"/>
      <dgm:spPr/>
    </dgm:pt>
    <dgm:pt modelId="{EC28B3EB-7430-470B-B118-CCA2CC99BEC3}" type="pres">
      <dgm:prSet presAssocID="{7E165AE2-C02B-4492-88C8-E2C813B0EC70}" presName="bgRect" presStyleLbl="bgShp" presStyleIdx="3" presStyleCnt="4"/>
      <dgm:spPr/>
    </dgm:pt>
    <dgm:pt modelId="{D98DFA53-3EE4-4D3B-BA7A-C1D395059F43}" type="pres">
      <dgm:prSet presAssocID="{7E165AE2-C02B-4492-88C8-E2C813B0EC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áhnout"/>
        </a:ext>
      </dgm:extLst>
    </dgm:pt>
    <dgm:pt modelId="{BF159BF1-059F-4693-9D1A-D21959BF8997}" type="pres">
      <dgm:prSet presAssocID="{7E165AE2-C02B-4492-88C8-E2C813B0EC70}" presName="spaceRect" presStyleCnt="0"/>
      <dgm:spPr/>
    </dgm:pt>
    <dgm:pt modelId="{5763E5C1-E33F-4CEF-9CC9-FA1FDA961E1E}" type="pres">
      <dgm:prSet presAssocID="{7E165AE2-C02B-4492-88C8-E2C813B0EC7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82E320-6B90-4755-A51E-B85082D5CD3C}" type="presOf" srcId="{2199230E-BF90-4F12-9399-2153CA2BAC0C}" destId="{66E3FEC1-DECD-49BB-B455-585B67FA48C1}" srcOrd="0" destOrd="0" presId="urn:microsoft.com/office/officeart/2018/2/layout/IconVerticalSolidList"/>
    <dgm:cxn modelId="{E78A4E69-3458-47A0-991C-23501A655F00}" srcId="{347C00CC-E630-4285-A656-12CC3E482015}" destId="{7E165AE2-C02B-4492-88C8-E2C813B0EC70}" srcOrd="3" destOrd="0" parTransId="{7984B3E5-3347-4D0E-B749-189D5D9814EB}" sibTransId="{9BD08592-14FD-43D5-B968-0D4E430DD99C}"/>
    <dgm:cxn modelId="{997FDF6F-9D87-4257-B90F-EC1FD398BE80}" srcId="{347C00CC-E630-4285-A656-12CC3E482015}" destId="{173DD6C1-E8BC-454B-84FD-53D7000E35F6}" srcOrd="0" destOrd="0" parTransId="{E79CF8C7-6306-4D30-A2B0-0FC5740A8A3C}" sibTransId="{4E68E0AA-E3A8-4F43-B5E4-B52ABC3DEC19}"/>
    <dgm:cxn modelId="{CCE7235A-C741-427D-9F55-4D7208DC12AA}" srcId="{347C00CC-E630-4285-A656-12CC3E482015}" destId="{267239D6-C11B-46FE-BFF3-5924584D1AB9}" srcOrd="2" destOrd="0" parTransId="{BDE2600E-DBB5-451E-8BC9-62DA8CFDB4E4}" sibTransId="{F6F1FB00-55D0-41F4-B25C-251B98122BA2}"/>
    <dgm:cxn modelId="{4C46C7A2-3D96-4047-84FA-B024474C62BA}" type="presOf" srcId="{347C00CC-E630-4285-A656-12CC3E482015}" destId="{A3F394AC-3D70-4CD5-8D91-DA563C7FED9E}" srcOrd="0" destOrd="0" presId="urn:microsoft.com/office/officeart/2018/2/layout/IconVerticalSolidList"/>
    <dgm:cxn modelId="{780CFCAE-FA4D-43ED-A26E-D5D440E68023}" type="presOf" srcId="{7E165AE2-C02B-4492-88C8-E2C813B0EC70}" destId="{5763E5C1-E33F-4CEF-9CC9-FA1FDA961E1E}" srcOrd="0" destOrd="0" presId="urn:microsoft.com/office/officeart/2018/2/layout/IconVerticalSolidList"/>
    <dgm:cxn modelId="{418429C1-A851-4A11-9DFC-5235BA2A22D5}" srcId="{347C00CC-E630-4285-A656-12CC3E482015}" destId="{2199230E-BF90-4F12-9399-2153CA2BAC0C}" srcOrd="1" destOrd="0" parTransId="{A4E31188-CE61-4847-8C4A-2CB463DD32B7}" sibTransId="{F9352464-9FB2-45BE-8CF1-4A410A064532}"/>
    <dgm:cxn modelId="{54F930CB-E607-4FC3-9546-704301EC9253}" type="presOf" srcId="{173DD6C1-E8BC-454B-84FD-53D7000E35F6}" destId="{B1CC65CD-EE7C-4388-BDD3-A38B79917B5A}" srcOrd="0" destOrd="0" presId="urn:microsoft.com/office/officeart/2018/2/layout/IconVerticalSolidList"/>
    <dgm:cxn modelId="{C29DB2EF-05C8-450B-851B-3DAF8B05A838}" type="presOf" srcId="{267239D6-C11B-46FE-BFF3-5924584D1AB9}" destId="{DA68D1FC-EFB1-40B5-ADE0-C18C39C2AD94}" srcOrd="0" destOrd="0" presId="urn:microsoft.com/office/officeart/2018/2/layout/IconVerticalSolidList"/>
    <dgm:cxn modelId="{95A83137-5517-4FA6-9B29-1A86E6B1DED9}" type="presParOf" srcId="{A3F394AC-3D70-4CD5-8D91-DA563C7FED9E}" destId="{37C1DB60-D284-4E7E-8BA5-C18B9B3691E9}" srcOrd="0" destOrd="0" presId="urn:microsoft.com/office/officeart/2018/2/layout/IconVerticalSolidList"/>
    <dgm:cxn modelId="{34536598-47EC-41E8-93D5-F301427CE130}" type="presParOf" srcId="{37C1DB60-D284-4E7E-8BA5-C18B9B3691E9}" destId="{CC2B349A-485F-446C-AFCC-6BD34920C69F}" srcOrd="0" destOrd="0" presId="urn:microsoft.com/office/officeart/2018/2/layout/IconVerticalSolidList"/>
    <dgm:cxn modelId="{E2A5CCAF-C5D1-4253-A49F-1FA0694ED6ED}" type="presParOf" srcId="{37C1DB60-D284-4E7E-8BA5-C18B9B3691E9}" destId="{216E37CB-1BA2-45C3-9A16-E1D2BFEAD2E6}" srcOrd="1" destOrd="0" presId="urn:microsoft.com/office/officeart/2018/2/layout/IconVerticalSolidList"/>
    <dgm:cxn modelId="{396072E9-ACE8-48AA-8BBC-B5C9E444B531}" type="presParOf" srcId="{37C1DB60-D284-4E7E-8BA5-C18B9B3691E9}" destId="{A7F960C3-7310-4BA4-BB92-1F4FD49E91F9}" srcOrd="2" destOrd="0" presId="urn:microsoft.com/office/officeart/2018/2/layout/IconVerticalSolidList"/>
    <dgm:cxn modelId="{7DF09301-0AE1-476E-9B8D-EBC70019E3E2}" type="presParOf" srcId="{37C1DB60-D284-4E7E-8BA5-C18B9B3691E9}" destId="{B1CC65CD-EE7C-4388-BDD3-A38B79917B5A}" srcOrd="3" destOrd="0" presId="urn:microsoft.com/office/officeart/2018/2/layout/IconVerticalSolidList"/>
    <dgm:cxn modelId="{4964BC84-92E4-4ED1-986B-C632FA5A9962}" type="presParOf" srcId="{A3F394AC-3D70-4CD5-8D91-DA563C7FED9E}" destId="{065858C3-9742-4D71-BD77-C6C1D041A8AD}" srcOrd="1" destOrd="0" presId="urn:microsoft.com/office/officeart/2018/2/layout/IconVerticalSolidList"/>
    <dgm:cxn modelId="{78F2CBBC-FF2C-439B-BB51-0FE42B61109E}" type="presParOf" srcId="{A3F394AC-3D70-4CD5-8D91-DA563C7FED9E}" destId="{5A389892-F568-4C97-9E0D-332EDF5A9E49}" srcOrd="2" destOrd="0" presId="urn:microsoft.com/office/officeart/2018/2/layout/IconVerticalSolidList"/>
    <dgm:cxn modelId="{8A84C6C2-E727-4E6D-B647-13B2B16E38E0}" type="presParOf" srcId="{5A389892-F568-4C97-9E0D-332EDF5A9E49}" destId="{4279C64C-0F0B-4EFB-A3E9-904C5206E261}" srcOrd="0" destOrd="0" presId="urn:microsoft.com/office/officeart/2018/2/layout/IconVerticalSolidList"/>
    <dgm:cxn modelId="{FDB59F72-0CAF-40A1-8F54-A4BA5DB38151}" type="presParOf" srcId="{5A389892-F568-4C97-9E0D-332EDF5A9E49}" destId="{FD1B67F3-202D-4DCE-A799-76B79A504698}" srcOrd="1" destOrd="0" presId="urn:microsoft.com/office/officeart/2018/2/layout/IconVerticalSolidList"/>
    <dgm:cxn modelId="{390FC8E4-B7CA-44CE-AD39-1D073BC0B242}" type="presParOf" srcId="{5A389892-F568-4C97-9E0D-332EDF5A9E49}" destId="{7A8FA12F-5F64-455B-A37D-15F56863B77A}" srcOrd="2" destOrd="0" presId="urn:microsoft.com/office/officeart/2018/2/layout/IconVerticalSolidList"/>
    <dgm:cxn modelId="{7F4B9873-40DD-428F-8641-F732720464CA}" type="presParOf" srcId="{5A389892-F568-4C97-9E0D-332EDF5A9E49}" destId="{66E3FEC1-DECD-49BB-B455-585B67FA48C1}" srcOrd="3" destOrd="0" presId="urn:microsoft.com/office/officeart/2018/2/layout/IconVerticalSolidList"/>
    <dgm:cxn modelId="{7A03C9AA-00E7-4190-95A0-3C9CA025CE49}" type="presParOf" srcId="{A3F394AC-3D70-4CD5-8D91-DA563C7FED9E}" destId="{B41D7D07-97B8-4406-9D66-A2AD3110F66A}" srcOrd="3" destOrd="0" presId="urn:microsoft.com/office/officeart/2018/2/layout/IconVerticalSolidList"/>
    <dgm:cxn modelId="{86A2AB9A-FFC9-4253-B90F-2F94174595DD}" type="presParOf" srcId="{A3F394AC-3D70-4CD5-8D91-DA563C7FED9E}" destId="{904C8836-1C11-47B2-B8BF-F02AD213F87E}" srcOrd="4" destOrd="0" presId="urn:microsoft.com/office/officeart/2018/2/layout/IconVerticalSolidList"/>
    <dgm:cxn modelId="{F1979653-860F-4246-9733-7D5DFF1FE7E0}" type="presParOf" srcId="{904C8836-1C11-47B2-B8BF-F02AD213F87E}" destId="{A0658912-9167-441C-81AA-150F82CF93D8}" srcOrd="0" destOrd="0" presId="urn:microsoft.com/office/officeart/2018/2/layout/IconVerticalSolidList"/>
    <dgm:cxn modelId="{75037115-4FCB-4D10-9987-E1DDD6076C99}" type="presParOf" srcId="{904C8836-1C11-47B2-B8BF-F02AD213F87E}" destId="{9DC310E0-82E1-4AD2-AC19-07E7AE4D1975}" srcOrd="1" destOrd="0" presId="urn:microsoft.com/office/officeart/2018/2/layout/IconVerticalSolidList"/>
    <dgm:cxn modelId="{37AD65FA-09D9-4E1C-800F-040D89E0CD85}" type="presParOf" srcId="{904C8836-1C11-47B2-B8BF-F02AD213F87E}" destId="{B64265C9-7C15-4D3B-8CC7-C2386C67DB1C}" srcOrd="2" destOrd="0" presId="urn:microsoft.com/office/officeart/2018/2/layout/IconVerticalSolidList"/>
    <dgm:cxn modelId="{F98C785B-11A2-4F4A-96EA-98BB9F203F00}" type="presParOf" srcId="{904C8836-1C11-47B2-B8BF-F02AD213F87E}" destId="{DA68D1FC-EFB1-40B5-ADE0-C18C39C2AD94}" srcOrd="3" destOrd="0" presId="urn:microsoft.com/office/officeart/2018/2/layout/IconVerticalSolidList"/>
    <dgm:cxn modelId="{976DD196-8796-4730-9749-2A9258810D0A}" type="presParOf" srcId="{A3F394AC-3D70-4CD5-8D91-DA563C7FED9E}" destId="{0776376C-E78F-4936-AFDC-BDAA0E60E041}" srcOrd="5" destOrd="0" presId="urn:microsoft.com/office/officeart/2018/2/layout/IconVerticalSolidList"/>
    <dgm:cxn modelId="{359AE14B-247B-49C3-81B6-73A6CB3FCF8F}" type="presParOf" srcId="{A3F394AC-3D70-4CD5-8D91-DA563C7FED9E}" destId="{33448CB8-A749-46B3-A2C4-1091D7BB09B9}" srcOrd="6" destOrd="0" presId="urn:microsoft.com/office/officeart/2018/2/layout/IconVerticalSolidList"/>
    <dgm:cxn modelId="{147F1A19-4DBF-484E-B836-AD8D2DC1EFC7}" type="presParOf" srcId="{33448CB8-A749-46B3-A2C4-1091D7BB09B9}" destId="{EC28B3EB-7430-470B-B118-CCA2CC99BEC3}" srcOrd="0" destOrd="0" presId="urn:microsoft.com/office/officeart/2018/2/layout/IconVerticalSolidList"/>
    <dgm:cxn modelId="{93250003-331E-446E-ADE7-189BB6917D0D}" type="presParOf" srcId="{33448CB8-A749-46B3-A2C4-1091D7BB09B9}" destId="{D98DFA53-3EE4-4D3B-BA7A-C1D395059F43}" srcOrd="1" destOrd="0" presId="urn:microsoft.com/office/officeart/2018/2/layout/IconVerticalSolidList"/>
    <dgm:cxn modelId="{9ABE0353-4994-4DD0-94E4-A3C68BBDF917}" type="presParOf" srcId="{33448CB8-A749-46B3-A2C4-1091D7BB09B9}" destId="{BF159BF1-059F-4693-9D1A-D21959BF8997}" srcOrd="2" destOrd="0" presId="urn:microsoft.com/office/officeart/2018/2/layout/IconVerticalSolidList"/>
    <dgm:cxn modelId="{2E1A5D11-380A-4DF8-AB69-7B4D713786A5}" type="presParOf" srcId="{33448CB8-A749-46B3-A2C4-1091D7BB09B9}" destId="{5763E5C1-E33F-4CEF-9CC9-FA1FDA961E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1DD2E2-6A44-4D71-ADD1-40B7F48783AB}" type="doc">
      <dgm:prSet loTypeId="urn:microsoft.com/office/officeart/2005/8/layout/hierarchy4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161661-5CF8-4864-99B0-366085AB6B68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Typ malwaru, který </a:t>
          </a:r>
          <a:b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v tichosti sleduje činnost uživatele – např. zaznamenává stisknuté klávesy, navštívené stránky nebo hesla.</a:t>
          </a:r>
        </a:p>
      </dgm:t>
    </dgm:pt>
    <dgm:pt modelId="{0B480D58-C7FB-4BCA-AB4C-589B46B03FE9}" type="parTrans" cxnId="{20CBC00A-C829-4104-B48F-E50F7DAF4D42}">
      <dgm:prSet/>
      <dgm:spPr/>
      <dgm:t>
        <a:bodyPr/>
        <a:lstStyle/>
        <a:p>
          <a:endParaRPr lang="en-US"/>
        </a:p>
      </dgm:t>
    </dgm:pt>
    <dgm:pt modelId="{A75D7F67-12DC-4965-8738-CF15D6D38599}" type="sibTrans" cxnId="{20CBC00A-C829-4104-B48F-E50F7DAF4D42}">
      <dgm:prSet/>
      <dgm:spPr/>
      <dgm:t>
        <a:bodyPr/>
        <a:lstStyle/>
        <a:p>
          <a:endParaRPr lang="en-US"/>
        </a:p>
      </dgm:t>
    </dgm:pt>
    <dgm:pt modelId="{255678B6-5ADF-4F78-8CC9-273B33B1CDEC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Bez vědomí uživatele odesílá citlivá data třetí straně.</a:t>
          </a:r>
        </a:p>
      </dgm:t>
    </dgm:pt>
    <dgm:pt modelId="{6B4961FB-58E6-4FCA-B9C9-30DFA316254F}" type="parTrans" cxnId="{B6CEE3DC-6A82-4493-B19B-4A6E62BDBFE2}">
      <dgm:prSet/>
      <dgm:spPr/>
      <dgm:t>
        <a:bodyPr/>
        <a:lstStyle/>
        <a:p>
          <a:endParaRPr lang="en-US"/>
        </a:p>
      </dgm:t>
    </dgm:pt>
    <dgm:pt modelId="{C8C45B1E-8028-437A-AF3D-6426656A9392}" type="sibTrans" cxnId="{B6CEE3DC-6A82-4493-B19B-4A6E62BDBFE2}">
      <dgm:prSet/>
      <dgm:spPr/>
      <dgm:t>
        <a:bodyPr/>
        <a:lstStyle/>
        <a:p>
          <a:endParaRPr lang="en-US"/>
        </a:p>
      </dgm:t>
    </dgm:pt>
    <dgm:pt modelId="{E2FF8076-C5A4-4664-AB60-9BA470E437AE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Sleduj podezřelé zpomalení systému nebo nadměrnou aktivitu připojení.</a:t>
          </a:r>
        </a:p>
      </dgm:t>
    </dgm:pt>
    <dgm:pt modelId="{D0918693-F74C-4559-982D-0EF73FAD5A5A}" type="parTrans" cxnId="{268B5965-E890-40D4-A080-61A9D140E882}">
      <dgm:prSet/>
      <dgm:spPr/>
      <dgm:t>
        <a:bodyPr/>
        <a:lstStyle/>
        <a:p>
          <a:endParaRPr lang="en-US"/>
        </a:p>
      </dgm:t>
    </dgm:pt>
    <dgm:pt modelId="{70CDD83C-403D-4186-BC40-34FEBC0ABEC2}" type="sibTrans" cxnId="{268B5965-E890-40D4-A080-61A9D140E882}">
      <dgm:prSet/>
      <dgm:spPr/>
      <dgm:t>
        <a:bodyPr/>
        <a:lstStyle/>
        <a:p>
          <a:endParaRPr lang="en-US"/>
        </a:p>
      </dgm:t>
    </dgm:pt>
    <dgm:pt modelId="{C379A5D4-53A6-4849-BE17-09172F969222}" type="pres">
      <dgm:prSet presAssocID="{741DD2E2-6A44-4D71-ADD1-40B7F48783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8D6CDE-383B-4E6C-BF08-7E98B0AB6BBE}" type="pres">
      <dgm:prSet presAssocID="{8F161661-5CF8-4864-99B0-366085AB6B68}" presName="vertOne" presStyleCnt="0"/>
      <dgm:spPr/>
    </dgm:pt>
    <dgm:pt modelId="{BCF125AA-E0EE-488A-ABE7-7D41AAB37F48}" type="pres">
      <dgm:prSet presAssocID="{8F161661-5CF8-4864-99B0-366085AB6B68}" presName="txOne" presStyleLbl="node0" presStyleIdx="0" presStyleCnt="3">
        <dgm:presLayoutVars>
          <dgm:chPref val="3"/>
        </dgm:presLayoutVars>
      </dgm:prSet>
      <dgm:spPr/>
    </dgm:pt>
    <dgm:pt modelId="{717E8B3E-5A53-4014-8D7A-22F2BC6603B2}" type="pres">
      <dgm:prSet presAssocID="{8F161661-5CF8-4864-99B0-366085AB6B68}" presName="horzOne" presStyleCnt="0"/>
      <dgm:spPr/>
    </dgm:pt>
    <dgm:pt modelId="{20EF7D6B-2F37-4184-8331-D36A186F2ACD}" type="pres">
      <dgm:prSet presAssocID="{A75D7F67-12DC-4965-8738-CF15D6D38599}" presName="sibSpaceOne" presStyleCnt="0"/>
      <dgm:spPr/>
    </dgm:pt>
    <dgm:pt modelId="{AB9D1F90-AB47-4B66-B760-CD46F9A9AFC5}" type="pres">
      <dgm:prSet presAssocID="{255678B6-5ADF-4F78-8CC9-273B33B1CDEC}" presName="vertOne" presStyleCnt="0"/>
      <dgm:spPr/>
    </dgm:pt>
    <dgm:pt modelId="{F4AB3C91-ED2E-4CF8-BCF7-91E39002F052}" type="pres">
      <dgm:prSet presAssocID="{255678B6-5ADF-4F78-8CC9-273B33B1CDEC}" presName="txOne" presStyleLbl="node0" presStyleIdx="1" presStyleCnt="3">
        <dgm:presLayoutVars>
          <dgm:chPref val="3"/>
        </dgm:presLayoutVars>
      </dgm:prSet>
      <dgm:spPr/>
    </dgm:pt>
    <dgm:pt modelId="{6FB27185-6704-4ED9-8007-FDFFDBCEC807}" type="pres">
      <dgm:prSet presAssocID="{255678B6-5ADF-4F78-8CC9-273B33B1CDEC}" presName="horzOne" presStyleCnt="0"/>
      <dgm:spPr/>
    </dgm:pt>
    <dgm:pt modelId="{73A370C4-C667-4EB1-8F0D-33DBE6C4FE95}" type="pres">
      <dgm:prSet presAssocID="{C8C45B1E-8028-437A-AF3D-6426656A9392}" presName="sibSpaceOne" presStyleCnt="0"/>
      <dgm:spPr/>
    </dgm:pt>
    <dgm:pt modelId="{C799E873-5F7B-4E79-873F-E5E330E7AE3F}" type="pres">
      <dgm:prSet presAssocID="{E2FF8076-C5A4-4664-AB60-9BA470E437AE}" presName="vertOne" presStyleCnt="0"/>
      <dgm:spPr/>
    </dgm:pt>
    <dgm:pt modelId="{B6DB795C-FB04-4830-84E5-FA8B020543BE}" type="pres">
      <dgm:prSet presAssocID="{E2FF8076-C5A4-4664-AB60-9BA470E437AE}" presName="txOne" presStyleLbl="node0" presStyleIdx="2" presStyleCnt="3">
        <dgm:presLayoutVars>
          <dgm:chPref val="3"/>
        </dgm:presLayoutVars>
      </dgm:prSet>
      <dgm:spPr/>
    </dgm:pt>
    <dgm:pt modelId="{57C2ED4E-F81A-4E50-ADA8-EAE92A7D9CF7}" type="pres">
      <dgm:prSet presAssocID="{E2FF8076-C5A4-4664-AB60-9BA470E437AE}" presName="horzOne" presStyleCnt="0"/>
      <dgm:spPr/>
    </dgm:pt>
  </dgm:ptLst>
  <dgm:cxnLst>
    <dgm:cxn modelId="{E2776906-3127-4FC5-8864-67A424A73583}" type="presOf" srcId="{8F161661-5CF8-4864-99B0-366085AB6B68}" destId="{BCF125AA-E0EE-488A-ABE7-7D41AAB37F48}" srcOrd="0" destOrd="0" presId="urn:microsoft.com/office/officeart/2005/8/layout/hierarchy4"/>
    <dgm:cxn modelId="{20CBC00A-C829-4104-B48F-E50F7DAF4D42}" srcId="{741DD2E2-6A44-4D71-ADD1-40B7F48783AB}" destId="{8F161661-5CF8-4864-99B0-366085AB6B68}" srcOrd="0" destOrd="0" parTransId="{0B480D58-C7FB-4BCA-AB4C-589B46B03FE9}" sibTransId="{A75D7F67-12DC-4965-8738-CF15D6D38599}"/>
    <dgm:cxn modelId="{268B5965-E890-40D4-A080-61A9D140E882}" srcId="{741DD2E2-6A44-4D71-ADD1-40B7F48783AB}" destId="{E2FF8076-C5A4-4664-AB60-9BA470E437AE}" srcOrd="2" destOrd="0" parTransId="{D0918693-F74C-4559-982D-0EF73FAD5A5A}" sibTransId="{70CDD83C-403D-4186-BC40-34FEBC0ABEC2}"/>
    <dgm:cxn modelId="{9960AE71-14FE-4E6C-885C-2C90F00AD928}" type="presOf" srcId="{741DD2E2-6A44-4D71-ADD1-40B7F48783AB}" destId="{C379A5D4-53A6-4849-BE17-09172F969222}" srcOrd="0" destOrd="0" presId="urn:microsoft.com/office/officeart/2005/8/layout/hierarchy4"/>
    <dgm:cxn modelId="{3C504A75-3424-4A74-AC23-00E7D5ADCD83}" type="presOf" srcId="{255678B6-5ADF-4F78-8CC9-273B33B1CDEC}" destId="{F4AB3C91-ED2E-4CF8-BCF7-91E39002F052}" srcOrd="0" destOrd="0" presId="urn:microsoft.com/office/officeart/2005/8/layout/hierarchy4"/>
    <dgm:cxn modelId="{AF9180D3-D021-4618-8E3D-B39C79BA9DBD}" type="presOf" srcId="{E2FF8076-C5A4-4664-AB60-9BA470E437AE}" destId="{B6DB795C-FB04-4830-84E5-FA8B020543BE}" srcOrd="0" destOrd="0" presId="urn:microsoft.com/office/officeart/2005/8/layout/hierarchy4"/>
    <dgm:cxn modelId="{B6CEE3DC-6A82-4493-B19B-4A6E62BDBFE2}" srcId="{741DD2E2-6A44-4D71-ADD1-40B7F48783AB}" destId="{255678B6-5ADF-4F78-8CC9-273B33B1CDEC}" srcOrd="1" destOrd="0" parTransId="{6B4961FB-58E6-4FCA-B9C9-30DFA316254F}" sibTransId="{C8C45B1E-8028-437A-AF3D-6426656A9392}"/>
    <dgm:cxn modelId="{D76E43DD-F95B-44F9-B2BB-657BD5403684}" type="presParOf" srcId="{C379A5D4-53A6-4849-BE17-09172F969222}" destId="{0D8D6CDE-383B-4E6C-BF08-7E98B0AB6BBE}" srcOrd="0" destOrd="0" presId="urn:microsoft.com/office/officeart/2005/8/layout/hierarchy4"/>
    <dgm:cxn modelId="{34BA35B8-002C-4F88-85DA-F54A9B1D982F}" type="presParOf" srcId="{0D8D6CDE-383B-4E6C-BF08-7E98B0AB6BBE}" destId="{BCF125AA-E0EE-488A-ABE7-7D41AAB37F48}" srcOrd="0" destOrd="0" presId="urn:microsoft.com/office/officeart/2005/8/layout/hierarchy4"/>
    <dgm:cxn modelId="{D46E3E90-1EBD-410F-930D-DB24FB483AAD}" type="presParOf" srcId="{0D8D6CDE-383B-4E6C-BF08-7E98B0AB6BBE}" destId="{717E8B3E-5A53-4014-8D7A-22F2BC6603B2}" srcOrd="1" destOrd="0" presId="urn:microsoft.com/office/officeart/2005/8/layout/hierarchy4"/>
    <dgm:cxn modelId="{D6021A09-70B7-45C5-BD7F-EFA2AEB57C36}" type="presParOf" srcId="{C379A5D4-53A6-4849-BE17-09172F969222}" destId="{20EF7D6B-2F37-4184-8331-D36A186F2ACD}" srcOrd="1" destOrd="0" presId="urn:microsoft.com/office/officeart/2005/8/layout/hierarchy4"/>
    <dgm:cxn modelId="{04F7E163-BD14-4FF2-864A-CDBAEF6381BA}" type="presParOf" srcId="{C379A5D4-53A6-4849-BE17-09172F969222}" destId="{AB9D1F90-AB47-4B66-B760-CD46F9A9AFC5}" srcOrd="2" destOrd="0" presId="urn:microsoft.com/office/officeart/2005/8/layout/hierarchy4"/>
    <dgm:cxn modelId="{D8E05160-3F9E-4900-BC68-4EA11EB9C3A7}" type="presParOf" srcId="{AB9D1F90-AB47-4B66-B760-CD46F9A9AFC5}" destId="{F4AB3C91-ED2E-4CF8-BCF7-91E39002F052}" srcOrd="0" destOrd="0" presId="urn:microsoft.com/office/officeart/2005/8/layout/hierarchy4"/>
    <dgm:cxn modelId="{ED7FEE94-75D7-4A58-9EB2-6D09DF017270}" type="presParOf" srcId="{AB9D1F90-AB47-4B66-B760-CD46F9A9AFC5}" destId="{6FB27185-6704-4ED9-8007-FDFFDBCEC807}" srcOrd="1" destOrd="0" presId="urn:microsoft.com/office/officeart/2005/8/layout/hierarchy4"/>
    <dgm:cxn modelId="{09A0B1C5-CC88-466A-959A-457C627B8247}" type="presParOf" srcId="{C379A5D4-53A6-4849-BE17-09172F969222}" destId="{73A370C4-C667-4EB1-8F0D-33DBE6C4FE95}" srcOrd="3" destOrd="0" presId="urn:microsoft.com/office/officeart/2005/8/layout/hierarchy4"/>
    <dgm:cxn modelId="{9DA741DB-A943-4D3D-AF10-EAD0D930995F}" type="presParOf" srcId="{C379A5D4-53A6-4849-BE17-09172F969222}" destId="{C799E873-5F7B-4E79-873F-E5E330E7AE3F}" srcOrd="4" destOrd="0" presId="urn:microsoft.com/office/officeart/2005/8/layout/hierarchy4"/>
    <dgm:cxn modelId="{AF881DA2-B061-4EE0-B246-7C66D0A3965B}" type="presParOf" srcId="{C799E873-5F7B-4E79-873F-E5E330E7AE3F}" destId="{B6DB795C-FB04-4830-84E5-FA8B020543BE}" srcOrd="0" destOrd="0" presId="urn:microsoft.com/office/officeart/2005/8/layout/hierarchy4"/>
    <dgm:cxn modelId="{923C473C-F06E-4B82-97C2-70E25D53EA73}" type="presParOf" srcId="{C799E873-5F7B-4E79-873F-E5E330E7AE3F}" destId="{57C2ED4E-F81A-4E50-ADA8-EAE92A7D9C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BBBCDD-37AE-41E0-AED3-7EC678B2B074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FEFEAC-BA41-43CC-ADDA-895604914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Malware, který zašifruje soubory na zařízení a požaduje výkupné (angl. </a:t>
          </a:r>
          <a:r>
            <a:rPr lang="cs-CZ" sz="2400" noProof="0" dirty="0" err="1">
              <a:latin typeface="Poppins" panose="00000500000000000000" pitchFamily="2" charset="-18"/>
              <a:cs typeface="Poppins" panose="00000500000000000000" pitchFamily="2" charset="-18"/>
            </a:rPr>
            <a:t>ransom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) za jejich zpřístupnění.</a:t>
          </a:r>
        </a:p>
      </dgm:t>
    </dgm:pt>
    <dgm:pt modelId="{0B4AEA7C-9916-43F3-A154-0530FF01C9D4}" type="parTrans" cxnId="{57B18F87-F61A-4758-AE00-86FB573011BD}">
      <dgm:prSet/>
      <dgm:spPr/>
      <dgm:t>
        <a:bodyPr/>
        <a:lstStyle/>
        <a:p>
          <a:endParaRPr lang="en-US" sz="2000"/>
        </a:p>
      </dgm:t>
    </dgm:pt>
    <dgm:pt modelId="{618836AF-F34D-4CA9-B39A-BDAB3529BD6B}" type="sibTrans" cxnId="{57B18F87-F61A-4758-AE00-86FB573011B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81F9C59-E0C2-4CF7-8132-FFEF9D33EA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Všechny dokumenty se stanou nečitelnými a objeví se výzva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k zaplacení „v </a:t>
          </a:r>
          <a:r>
            <a:rPr lang="cs-CZ" sz="2400" noProof="0" dirty="0" err="1">
              <a:latin typeface="Poppins" panose="00000500000000000000" pitchFamily="2" charset="-18"/>
              <a:cs typeface="Poppins" panose="00000500000000000000" pitchFamily="2" charset="-18"/>
            </a:rPr>
            <a:t>bitcoinech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“.</a:t>
          </a:r>
        </a:p>
      </dgm:t>
    </dgm:pt>
    <dgm:pt modelId="{1A299A49-EE57-4FA7-8110-305368238C02}" type="parTrans" cxnId="{C4249754-C7CF-46D9-ABEE-AEFA1242C9DD}">
      <dgm:prSet/>
      <dgm:spPr/>
      <dgm:t>
        <a:bodyPr/>
        <a:lstStyle/>
        <a:p>
          <a:endParaRPr lang="en-US" sz="2000"/>
        </a:p>
      </dgm:t>
    </dgm:pt>
    <dgm:pt modelId="{76346C03-E99E-4D8D-9626-BC91BCB6F880}" type="sibTrans" cxnId="{C4249754-C7CF-46D9-ABEE-AEFA1242C9D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DEF10823-A510-44B0-B360-49AF534FDC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zálohuj důležitá data (</a:t>
          </a:r>
          <a:r>
            <a:rPr lang="cs-CZ" sz="2400" noProof="0" dirty="0" err="1">
              <a:latin typeface="Poppins" panose="00000500000000000000" pitchFamily="2" charset="-18"/>
              <a:cs typeface="Poppins" panose="00000500000000000000" pitchFamily="2" charset="-18"/>
            </a:rPr>
            <a:t>offline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 nebo do cloudu).</a:t>
          </a:r>
        </a:p>
      </dgm:t>
    </dgm:pt>
    <dgm:pt modelId="{08DEC156-8256-4382-906B-E92A5A619A89}" type="parTrans" cxnId="{F7EF9F87-88C0-4410-9C51-85AA11869F27}">
      <dgm:prSet/>
      <dgm:spPr/>
      <dgm:t>
        <a:bodyPr/>
        <a:lstStyle/>
        <a:p>
          <a:endParaRPr lang="en-US" sz="2000"/>
        </a:p>
      </dgm:t>
    </dgm:pt>
    <dgm:pt modelId="{E0CC124C-92FD-40BF-B6F9-467921D9E484}" type="sibTrans" cxnId="{F7EF9F87-88C0-4410-9C51-85AA11869F27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17CFF83A-723E-4622-B9F5-7631E34C27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Nekontaktuj útočníka – oznam incident odborníkům nebo policii.</a:t>
          </a:r>
        </a:p>
      </dgm:t>
    </dgm:pt>
    <dgm:pt modelId="{4EEBC263-0E27-4D7A-803B-2A2B46B4E97E}" type="parTrans" cxnId="{04951FE1-B459-4D72-B433-16B7A53EFA4A}">
      <dgm:prSet/>
      <dgm:spPr/>
      <dgm:t>
        <a:bodyPr/>
        <a:lstStyle/>
        <a:p>
          <a:endParaRPr lang="en-US" sz="2000"/>
        </a:p>
      </dgm:t>
    </dgm:pt>
    <dgm:pt modelId="{B4EA1704-E8B3-4C72-9929-FED9B10F81AF}" type="sibTrans" cxnId="{04951FE1-B459-4D72-B433-16B7A53EFA4A}">
      <dgm:prSet/>
      <dgm:spPr/>
      <dgm:t>
        <a:bodyPr/>
        <a:lstStyle/>
        <a:p>
          <a:endParaRPr lang="en-US" sz="2000"/>
        </a:p>
      </dgm:t>
    </dgm:pt>
    <dgm:pt modelId="{A8B59E0E-E404-4F03-A22B-81D9E725AFC2}" type="pres">
      <dgm:prSet presAssocID="{5CBBBCDD-37AE-41E0-AED3-7EC678B2B074}" presName="root" presStyleCnt="0">
        <dgm:presLayoutVars>
          <dgm:dir/>
          <dgm:resizeHandles val="exact"/>
        </dgm:presLayoutVars>
      </dgm:prSet>
      <dgm:spPr/>
    </dgm:pt>
    <dgm:pt modelId="{2FFA637A-301D-4998-ADC7-ABD54C377BA0}" type="pres">
      <dgm:prSet presAssocID="{5CBBBCDD-37AE-41E0-AED3-7EC678B2B074}" presName="container" presStyleCnt="0">
        <dgm:presLayoutVars>
          <dgm:dir/>
          <dgm:resizeHandles val="exact"/>
        </dgm:presLayoutVars>
      </dgm:prSet>
      <dgm:spPr/>
    </dgm:pt>
    <dgm:pt modelId="{90F96442-093C-4233-8565-65C83762D7A0}" type="pres">
      <dgm:prSet presAssocID="{4FFEFEAC-BA41-43CC-ADDA-8956049143A9}" presName="compNode" presStyleCnt="0"/>
      <dgm:spPr/>
    </dgm:pt>
    <dgm:pt modelId="{262D3FC1-3B8C-4555-93A7-F6F0CFD8E7A1}" type="pres">
      <dgm:prSet presAssocID="{4FFEFEAC-BA41-43CC-ADDA-8956049143A9}" presName="iconBgRect" presStyleLbl="bgShp" presStyleIdx="0" presStyleCnt="4"/>
      <dgm:spPr/>
    </dgm:pt>
    <dgm:pt modelId="{CEEF7824-6354-4B12-A32D-77B26EC266BF}" type="pres">
      <dgm:prSet presAssocID="{4FFEFEAC-BA41-43CC-ADDA-8956049143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4341DC40-1053-4D77-B28E-66D47A113136}" type="pres">
      <dgm:prSet presAssocID="{4FFEFEAC-BA41-43CC-ADDA-8956049143A9}" presName="spaceRect" presStyleCnt="0"/>
      <dgm:spPr/>
    </dgm:pt>
    <dgm:pt modelId="{A8B8947B-A0E5-47C6-AE8B-2A20EBED0841}" type="pres">
      <dgm:prSet presAssocID="{4FFEFEAC-BA41-43CC-ADDA-8956049143A9}" presName="textRect" presStyleLbl="revTx" presStyleIdx="0" presStyleCnt="4">
        <dgm:presLayoutVars>
          <dgm:chMax val="1"/>
          <dgm:chPref val="1"/>
        </dgm:presLayoutVars>
      </dgm:prSet>
      <dgm:spPr/>
    </dgm:pt>
    <dgm:pt modelId="{7B5D227F-259D-469A-AD9F-BDA15C263C39}" type="pres">
      <dgm:prSet presAssocID="{618836AF-F34D-4CA9-B39A-BDAB3529BD6B}" presName="sibTrans" presStyleLbl="sibTrans2D1" presStyleIdx="0" presStyleCnt="0"/>
      <dgm:spPr/>
    </dgm:pt>
    <dgm:pt modelId="{EAE1D027-26FF-401C-8F61-A20143CEE5C2}" type="pres">
      <dgm:prSet presAssocID="{A81F9C59-E0C2-4CF7-8132-FFEF9D33EAB7}" presName="compNode" presStyleCnt="0"/>
      <dgm:spPr/>
    </dgm:pt>
    <dgm:pt modelId="{84A949E3-1E91-4CCC-A99E-6DB9C7BB5924}" type="pres">
      <dgm:prSet presAssocID="{A81F9C59-E0C2-4CF7-8132-FFEF9D33EAB7}" presName="iconBgRect" presStyleLbl="bgShp" presStyleIdx="1" presStyleCnt="4"/>
      <dgm:spPr/>
    </dgm:pt>
    <dgm:pt modelId="{F780F03F-8643-44AA-A6E1-6C30D18D1176}" type="pres">
      <dgm:prSet presAssocID="{A81F9C59-E0C2-4CF7-8132-FFEF9D33EA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473D37E-049B-4BC0-BBCB-16EC153C2AC6}" type="pres">
      <dgm:prSet presAssocID="{A81F9C59-E0C2-4CF7-8132-FFEF9D33EAB7}" presName="spaceRect" presStyleCnt="0"/>
      <dgm:spPr/>
    </dgm:pt>
    <dgm:pt modelId="{8D55EED4-4D54-4A0C-B3CC-7810EECB67C3}" type="pres">
      <dgm:prSet presAssocID="{A81F9C59-E0C2-4CF7-8132-FFEF9D33EAB7}" presName="textRect" presStyleLbl="revTx" presStyleIdx="1" presStyleCnt="4">
        <dgm:presLayoutVars>
          <dgm:chMax val="1"/>
          <dgm:chPref val="1"/>
        </dgm:presLayoutVars>
      </dgm:prSet>
      <dgm:spPr/>
    </dgm:pt>
    <dgm:pt modelId="{4E8BB745-A85E-4615-BC52-561C8CB42A27}" type="pres">
      <dgm:prSet presAssocID="{76346C03-E99E-4D8D-9626-BC91BCB6F880}" presName="sibTrans" presStyleLbl="sibTrans2D1" presStyleIdx="0" presStyleCnt="0"/>
      <dgm:spPr/>
    </dgm:pt>
    <dgm:pt modelId="{B56217DA-E378-42F8-B0CA-C6998090EC62}" type="pres">
      <dgm:prSet presAssocID="{DEF10823-A510-44B0-B360-49AF534FDC1E}" presName="compNode" presStyleCnt="0"/>
      <dgm:spPr/>
    </dgm:pt>
    <dgm:pt modelId="{DD40D7DB-A756-48F2-A1B3-6E90475C42B4}" type="pres">
      <dgm:prSet presAssocID="{DEF10823-A510-44B0-B360-49AF534FDC1E}" presName="iconBgRect" presStyleLbl="bgShp" presStyleIdx="2" presStyleCnt="4"/>
      <dgm:spPr/>
    </dgm:pt>
    <dgm:pt modelId="{A5AF38A6-7060-4695-8D23-E7BC8113FF46}" type="pres">
      <dgm:prSet presAssocID="{DEF10823-A510-44B0-B360-49AF534FDC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F15DE48-A392-4FB7-8431-C677C8B74FEE}" type="pres">
      <dgm:prSet presAssocID="{DEF10823-A510-44B0-B360-49AF534FDC1E}" presName="spaceRect" presStyleCnt="0"/>
      <dgm:spPr/>
    </dgm:pt>
    <dgm:pt modelId="{B69DB914-E675-4153-8A2D-419417F5D83E}" type="pres">
      <dgm:prSet presAssocID="{DEF10823-A510-44B0-B360-49AF534FDC1E}" presName="textRect" presStyleLbl="revTx" presStyleIdx="2" presStyleCnt="4">
        <dgm:presLayoutVars>
          <dgm:chMax val="1"/>
          <dgm:chPref val="1"/>
        </dgm:presLayoutVars>
      </dgm:prSet>
      <dgm:spPr/>
    </dgm:pt>
    <dgm:pt modelId="{9CB76708-5A6A-4581-A2D4-D64ADCB0A220}" type="pres">
      <dgm:prSet presAssocID="{E0CC124C-92FD-40BF-B6F9-467921D9E484}" presName="sibTrans" presStyleLbl="sibTrans2D1" presStyleIdx="0" presStyleCnt="0"/>
      <dgm:spPr/>
    </dgm:pt>
    <dgm:pt modelId="{6BC82CC1-C0F0-452E-B016-848CFCBEF901}" type="pres">
      <dgm:prSet presAssocID="{17CFF83A-723E-4622-B9F5-7631E34C2757}" presName="compNode" presStyleCnt="0"/>
      <dgm:spPr/>
    </dgm:pt>
    <dgm:pt modelId="{2292E61B-F7DB-47F7-8EA3-BD32EB843432}" type="pres">
      <dgm:prSet presAssocID="{17CFF83A-723E-4622-B9F5-7631E34C2757}" presName="iconBgRect" presStyleLbl="bgShp" presStyleIdx="3" presStyleCnt="4"/>
      <dgm:spPr/>
    </dgm:pt>
    <dgm:pt modelId="{798246FB-5D81-4F14-BDA0-B2F670C94CC3}" type="pres">
      <dgm:prSet presAssocID="{17CFF83A-723E-4622-B9F5-7631E34C27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8189665-2E3A-41D4-A7C5-76EF2FE1E0CA}" type="pres">
      <dgm:prSet presAssocID="{17CFF83A-723E-4622-B9F5-7631E34C2757}" presName="spaceRect" presStyleCnt="0"/>
      <dgm:spPr/>
    </dgm:pt>
    <dgm:pt modelId="{A4F6387B-9DA9-469F-852D-7D2C74166BC1}" type="pres">
      <dgm:prSet presAssocID="{17CFF83A-723E-4622-B9F5-7631E34C27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929B007-1E67-4E16-BA51-46DF13E16BE6}" type="presOf" srcId="{E0CC124C-92FD-40BF-B6F9-467921D9E484}" destId="{9CB76708-5A6A-4581-A2D4-D64ADCB0A220}" srcOrd="0" destOrd="0" presId="urn:microsoft.com/office/officeart/2018/2/layout/IconCircleList"/>
    <dgm:cxn modelId="{DF9B1E20-C80F-4BBA-980D-97BAD915F219}" type="presOf" srcId="{A81F9C59-E0C2-4CF7-8132-FFEF9D33EAB7}" destId="{8D55EED4-4D54-4A0C-B3CC-7810EECB67C3}" srcOrd="0" destOrd="0" presId="urn:microsoft.com/office/officeart/2018/2/layout/IconCircleList"/>
    <dgm:cxn modelId="{C4249754-C7CF-46D9-ABEE-AEFA1242C9DD}" srcId="{5CBBBCDD-37AE-41E0-AED3-7EC678B2B074}" destId="{A81F9C59-E0C2-4CF7-8132-FFEF9D33EAB7}" srcOrd="1" destOrd="0" parTransId="{1A299A49-EE57-4FA7-8110-305368238C02}" sibTransId="{76346C03-E99E-4D8D-9626-BC91BCB6F880}"/>
    <dgm:cxn modelId="{80B02083-62AB-420C-ADE9-82C2B1D78369}" type="presOf" srcId="{DEF10823-A510-44B0-B360-49AF534FDC1E}" destId="{B69DB914-E675-4153-8A2D-419417F5D83E}" srcOrd="0" destOrd="0" presId="urn:microsoft.com/office/officeart/2018/2/layout/IconCircleList"/>
    <dgm:cxn modelId="{5FD62884-28F2-43F4-B611-19BACBA9CD1D}" type="presOf" srcId="{5CBBBCDD-37AE-41E0-AED3-7EC678B2B074}" destId="{A8B59E0E-E404-4F03-A22B-81D9E725AFC2}" srcOrd="0" destOrd="0" presId="urn:microsoft.com/office/officeart/2018/2/layout/IconCircleList"/>
    <dgm:cxn modelId="{1C8E7D86-05DC-4A4C-913F-FADE594724E6}" type="presOf" srcId="{4FFEFEAC-BA41-43CC-ADDA-8956049143A9}" destId="{A8B8947B-A0E5-47C6-AE8B-2A20EBED0841}" srcOrd="0" destOrd="0" presId="urn:microsoft.com/office/officeart/2018/2/layout/IconCircleList"/>
    <dgm:cxn modelId="{57B18F87-F61A-4758-AE00-86FB573011BD}" srcId="{5CBBBCDD-37AE-41E0-AED3-7EC678B2B074}" destId="{4FFEFEAC-BA41-43CC-ADDA-8956049143A9}" srcOrd="0" destOrd="0" parTransId="{0B4AEA7C-9916-43F3-A154-0530FF01C9D4}" sibTransId="{618836AF-F34D-4CA9-B39A-BDAB3529BD6B}"/>
    <dgm:cxn modelId="{F7EF9F87-88C0-4410-9C51-85AA11869F27}" srcId="{5CBBBCDD-37AE-41E0-AED3-7EC678B2B074}" destId="{DEF10823-A510-44B0-B360-49AF534FDC1E}" srcOrd="2" destOrd="0" parTransId="{08DEC156-8256-4382-906B-E92A5A619A89}" sibTransId="{E0CC124C-92FD-40BF-B6F9-467921D9E484}"/>
    <dgm:cxn modelId="{5BF04BB7-EA33-4DB8-870A-4FE6431D3931}" type="presOf" srcId="{76346C03-E99E-4D8D-9626-BC91BCB6F880}" destId="{4E8BB745-A85E-4615-BC52-561C8CB42A27}" srcOrd="0" destOrd="0" presId="urn:microsoft.com/office/officeart/2018/2/layout/IconCircleList"/>
    <dgm:cxn modelId="{37A4C1D4-D95B-4F23-A1BC-A779FBF423A1}" type="presOf" srcId="{618836AF-F34D-4CA9-B39A-BDAB3529BD6B}" destId="{7B5D227F-259D-469A-AD9F-BDA15C263C39}" srcOrd="0" destOrd="0" presId="urn:microsoft.com/office/officeart/2018/2/layout/IconCircleList"/>
    <dgm:cxn modelId="{04951FE1-B459-4D72-B433-16B7A53EFA4A}" srcId="{5CBBBCDD-37AE-41E0-AED3-7EC678B2B074}" destId="{17CFF83A-723E-4622-B9F5-7631E34C2757}" srcOrd="3" destOrd="0" parTransId="{4EEBC263-0E27-4D7A-803B-2A2B46B4E97E}" sibTransId="{B4EA1704-E8B3-4C72-9929-FED9B10F81AF}"/>
    <dgm:cxn modelId="{C2AD9BFF-02AF-47C7-9287-B383021D35AF}" type="presOf" srcId="{17CFF83A-723E-4622-B9F5-7631E34C2757}" destId="{A4F6387B-9DA9-469F-852D-7D2C74166BC1}" srcOrd="0" destOrd="0" presId="urn:microsoft.com/office/officeart/2018/2/layout/IconCircleList"/>
    <dgm:cxn modelId="{D2938D03-7405-4F4A-99BA-AE1145F6D8E6}" type="presParOf" srcId="{A8B59E0E-E404-4F03-A22B-81D9E725AFC2}" destId="{2FFA637A-301D-4998-ADC7-ABD54C377BA0}" srcOrd="0" destOrd="0" presId="urn:microsoft.com/office/officeart/2018/2/layout/IconCircleList"/>
    <dgm:cxn modelId="{7AF13F79-2805-4B9A-9D59-8E50760AAF7D}" type="presParOf" srcId="{2FFA637A-301D-4998-ADC7-ABD54C377BA0}" destId="{90F96442-093C-4233-8565-65C83762D7A0}" srcOrd="0" destOrd="0" presId="urn:microsoft.com/office/officeart/2018/2/layout/IconCircleList"/>
    <dgm:cxn modelId="{37924853-A152-4D5C-BE30-C01F6B2414E1}" type="presParOf" srcId="{90F96442-093C-4233-8565-65C83762D7A0}" destId="{262D3FC1-3B8C-4555-93A7-F6F0CFD8E7A1}" srcOrd="0" destOrd="0" presId="urn:microsoft.com/office/officeart/2018/2/layout/IconCircleList"/>
    <dgm:cxn modelId="{E826A1A4-CE96-413A-B03F-FE3A08EBF621}" type="presParOf" srcId="{90F96442-093C-4233-8565-65C83762D7A0}" destId="{CEEF7824-6354-4B12-A32D-77B26EC266BF}" srcOrd="1" destOrd="0" presId="urn:microsoft.com/office/officeart/2018/2/layout/IconCircleList"/>
    <dgm:cxn modelId="{11188BD0-FB50-47DA-996D-05F9779643AA}" type="presParOf" srcId="{90F96442-093C-4233-8565-65C83762D7A0}" destId="{4341DC40-1053-4D77-B28E-66D47A113136}" srcOrd="2" destOrd="0" presId="urn:microsoft.com/office/officeart/2018/2/layout/IconCircleList"/>
    <dgm:cxn modelId="{884755A9-EDEC-4F9F-A727-355624AD70D1}" type="presParOf" srcId="{90F96442-093C-4233-8565-65C83762D7A0}" destId="{A8B8947B-A0E5-47C6-AE8B-2A20EBED0841}" srcOrd="3" destOrd="0" presId="urn:microsoft.com/office/officeart/2018/2/layout/IconCircleList"/>
    <dgm:cxn modelId="{B8F3C672-0FB6-4C87-857E-685BC8A803F3}" type="presParOf" srcId="{2FFA637A-301D-4998-ADC7-ABD54C377BA0}" destId="{7B5D227F-259D-469A-AD9F-BDA15C263C39}" srcOrd="1" destOrd="0" presId="urn:microsoft.com/office/officeart/2018/2/layout/IconCircleList"/>
    <dgm:cxn modelId="{C538BDF0-D588-4D4E-BD5C-F5936A407A53}" type="presParOf" srcId="{2FFA637A-301D-4998-ADC7-ABD54C377BA0}" destId="{EAE1D027-26FF-401C-8F61-A20143CEE5C2}" srcOrd="2" destOrd="0" presId="urn:microsoft.com/office/officeart/2018/2/layout/IconCircleList"/>
    <dgm:cxn modelId="{5A755B1A-2A43-4450-A862-558E63B08EA0}" type="presParOf" srcId="{EAE1D027-26FF-401C-8F61-A20143CEE5C2}" destId="{84A949E3-1E91-4CCC-A99E-6DB9C7BB5924}" srcOrd="0" destOrd="0" presId="urn:microsoft.com/office/officeart/2018/2/layout/IconCircleList"/>
    <dgm:cxn modelId="{7DB19763-6958-477A-99AB-977E98C09708}" type="presParOf" srcId="{EAE1D027-26FF-401C-8F61-A20143CEE5C2}" destId="{F780F03F-8643-44AA-A6E1-6C30D18D1176}" srcOrd="1" destOrd="0" presId="urn:microsoft.com/office/officeart/2018/2/layout/IconCircleList"/>
    <dgm:cxn modelId="{EB167F0D-3C5C-4C92-8F7C-833D09BF825B}" type="presParOf" srcId="{EAE1D027-26FF-401C-8F61-A20143CEE5C2}" destId="{0473D37E-049B-4BC0-BBCB-16EC153C2AC6}" srcOrd="2" destOrd="0" presId="urn:microsoft.com/office/officeart/2018/2/layout/IconCircleList"/>
    <dgm:cxn modelId="{9821E029-880C-4B16-AB03-2B91CED4A225}" type="presParOf" srcId="{EAE1D027-26FF-401C-8F61-A20143CEE5C2}" destId="{8D55EED4-4D54-4A0C-B3CC-7810EECB67C3}" srcOrd="3" destOrd="0" presId="urn:microsoft.com/office/officeart/2018/2/layout/IconCircleList"/>
    <dgm:cxn modelId="{C0305620-F5A7-46FD-B72C-1AD744AE5443}" type="presParOf" srcId="{2FFA637A-301D-4998-ADC7-ABD54C377BA0}" destId="{4E8BB745-A85E-4615-BC52-561C8CB42A27}" srcOrd="3" destOrd="0" presId="urn:microsoft.com/office/officeart/2018/2/layout/IconCircleList"/>
    <dgm:cxn modelId="{D7CE9340-2B47-40AA-9E23-A2F0972D53FE}" type="presParOf" srcId="{2FFA637A-301D-4998-ADC7-ABD54C377BA0}" destId="{B56217DA-E378-42F8-B0CA-C6998090EC62}" srcOrd="4" destOrd="0" presId="urn:microsoft.com/office/officeart/2018/2/layout/IconCircleList"/>
    <dgm:cxn modelId="{843F48E2-29EE-4AC5-8FF9-431C70CE7DC3}" type="presParOf" srcId="{B56217DA-E378-42F8-B0CA-C6998090EC62}" destId="{DD40D7DB-A756-48F2-A1B3-6E90475C42B4}" srcOrd="0" destOrd="0" presId="urn:microsoft.com/office/officeart/2018/2/layout/IconCircleList"/>
    <dgm:cxn modelId="{110D4D01-17E2-4637-8EB5-A1D0E45F44A1}" type="presParOf" srcId="{B56217DA-E378-42F8-B0CA-C6998090EC62}" destId="{A5AF38A6-7060-4695-8D23-E7BC8113FF46}" srcOrd="1" destOrd="0" presId="urn:microsoft.com/office/officeart/2018/2/layout/IconCircleList"/>
    <dgm:cxn modelId="{C4AED706-5ED1-4DE9-B940-4C35EADCFD38}" type="presParOf" srcId="{B56217DA-E378-42F8-B0CA-C6998090EC62}" destId="{FF15DE48-A392-4FB7-8431-C677C8B74FEE}" srcOrd="2" destOrd="0" presId="urn:microsoft.com/office/officeart/2018/2/layout/IconCircleList"/>
    <dgm:cxn modelId="{7943567A-7FA2-475F-A56C-C4FA82CF520F}" type="presParOf" srcId="{B56217DA-E378-42F8-B0CA-C6998090EC62}" destId="{B69DB914-E675-4153-8A2D-419417F5D83E}" srcOrd="3" destOrd="0" presId="urn:microsoft.com/office/officeart/2018/2/layout/IconCircleList"/>
    <dgm:cxn modelId="{BD726C5C-DD3A-4D5C-9CD0-C8AF00ABA978}" type="presParOf" srcId="{2FFA637A-301D-4998-ADC7-ABD54C377BA0}" destId="{9CB76708-5A6A-4581-A2D4-D64ADCB0A220}" srcOrd="5" destOrd="0" presId="urn:microsoft.com/office/officeart/2018/2/layout/IconCircleList"/>
    <dgm:cxn modelId="{125A972F-1BD4-45BF-9844-36D926E8D647}" type="presParOf" srcId="{2FFA637A-301D-4998-ADC7-ABD54C377BA0}" destId="{6BC82CC1-C0F0-452E-B016-848CFCBEF901}" srcOrd="6" destOrd="0" presId="urn:microsoft.com/office/officeart/2018/2/layout/IconCircleList"/>
    <dgm:cxn modelId="{CA15866D-3426-4AD7-9DA1-01BFDA0146CC}" type="presParOf" srcId="{6BC82CC1-C0F0-452E-B016-848CFCBEF901}" destId="{2292E61B-F7DB-47F7-8EA3-BD32EB843432}" srcOrd="0" destOrd="0" presId="urn:microsoft.com/office/officeart/2018/2/layout/IconCircleList"/>
    <dgm:cxn modelId="{40D85731-F53C-45EF-BCC5-B1F5721802C5}" type="presParOf" srcId="{6BC82CC1-C0F0-452E-B016-848CFCBEF901}" destId="{798246FB-5D81-4F14-BDA0-B2F670C94CC3}" srcOrd="1" destOrd="0" presId="urn:microsoft.com/office/officeart/2018/2/layout/IconCircleList"/>
    <dgm:cxn modelId="{E22E963E-E47F-4F86-9E59-6428304928ED}" type="presParOf" srcId="{6BC82CC1-C0F0-452E-B016-848CFCBEF901}" destId="{A8189665-2E3A-41D4-A7C5-76EF2FE1E0CA}" srcOrd="2" destOrd="0" presId="urn:microsoft.com/office/officeart/2018/2/layout/IconCircleList"/>
    <dgm:cxn modelId="{AD528398-0421-461D-9255-68304DF6B5A5}" type="presParOf" srcId="{6BC82CC1-C0F0-452E-B016-848CFCBEF901}" destId="{A4F6387B-9DA9-469F-852D-7D2C74166BC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4F5618-FF5B-4CD8-9759-21B791B45C3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E9AE1-FF64-41AA-97D2-ECD3DB025A97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Software (nebo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i hardwarové zařízení), který zaznamenává stisky kláves – včetně hesel, přihlašovacích údajů, zpráv atd.</a:t>
          </a:r>
        </a:p>
      </dgm:t>
    </dgm:pt>
    <dgm:pt modelId="{36F487C4-4766-48CF-A86C-5B936397B13A}" type="parTrans" cxnId="{6B3271F1-AB8A-43C1-8773-E9C9C95DB7D2}">
      <dgm:prSet/>
      <dgm:spPr/>
      <dgm:t>
        <a:bodyPr/>
        <a:lstStyle/>
        <a:p>
          <a:endParaRPr lang="en-US"/>
        </a:p>
      </dgm:t>
    </dgm:pt>
    <dgm:pt modelId="{0A267190-4218-4ADE-A821-D3B46913805F}" type="sibTrans" cxnId="{6B3271F1-AB8A-43C1-8773-E9C9C95DB7D2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1E12083-2FA2-43BD-BCD9-DCE5F074E6C3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Nezapisuj citlivé údaje na veřejných či neznámých zařízeních (např. internetových kavárnách).</a:t>
          </a:r>
        </a:p>
      </dgm:t>
    </dgm:pt>
    <dgm:pt modelId="{BCC58E0C-C84A-4F94-A056-8E45271A4179}" type="parTrans" cxnId="{557797C1-C495-4DEE-B261-677421D2E88F}">
      <dgm:prSet/>
      <dgm:spPr/>
      <dgm:t>
        <a:bodyPr/>
        <a:lstStyle/>
        <a:p>
          <a:endParaRPr lang="en-US"/>
        </a:p>
      </dgm:t>
    </dgm:pt>
    <dgm:pt modelId="{D3383674-B9DE-4EF2-8944-83788B88B856}" type="sibTrans" cxnId="{557797C1-C495-4DEE-B261-677421D2E88F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CB73307-D0A8-4E8C-8C75-2B99A0618EEC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Zapni dvoufázové ověření – </a:t>
          </a:r>
          <a:r>
            <a:rPr lang="cs-CZ" sz="2400" b="0" noProof="0" dirty="0">
              <a:latin typeface="Poppins" panose="00000500000000000000" pitchFamily="2" charset="-18"/>
              <a:cs typeface="Poppins" panose="00000500000000000000" pitchFamily="2" charset="-18"/>
            </a:rPr>
            <a:t>ochrání i v případě úniku hesla.</a:t>
          </a:r>
        </a:p>
      </dgm:t>
    </dgm:pt>
    <dgm:pt modelId="{FE966F7A-FEF1-448D-A582-385309B286D0}" type="parTrans" cxnId="{979F4D32-42A0-4090-B889-6A172C1A78C2}">
      <dgm:prSet/>
      <dgm:spPr/>
      <dgm:t>
        <a:bodyPr/>
        <a:lstStyle/>
        <a:p>
          <a:endParaRPr lang="en-US"/>
        </a:p>
      </dgm:t>
    </dgm:pt>
    <dgm:pt modelId="{74F78045-6851-4F60-8B37-801954FAC9C8}" type="sibTrans" cxnId="{979F4D32-42A0-4090-B889-6A172C1A78C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E2FC305-B3C7-4B8E-8112-35F3E7ECE03E}" type="pres">
      <dgm:prSet presAssocID="{B74F5618-FF5B-4CD8-9759-21B791B45C36}" presName="Name0" presStyleCnt="0">
        <dgm:presLayoutVars>
          <dgm:animLvl val="lvl"/>
          <dgm:resizeHandles val="exact"/>
        </dgm:presLayoutVars>
      </dgm:prSet>
      <dgm:spPr/>
    </dgm:pt>
    <dgm:pt modelId="{CD4884D1-CB41-4603-9F59-38C724E64968}" type="pres">
      <dgm:prSet presAssocID="{F15E9AE1-FF64-41AA-97D2-ECD3DB025A97}" presName="compositeNode" presStyleCnt="0">
        <dgm:presLayoutVars>
          <dgm:bulletEnabled val="1"/>
        </dgm:presLayoutVars>
      </dgm:prSet>
      <dgm:spPr/>
    </dgm:pt>
    <dgm:pt modelId="{387BCCE3-28FF-431A-A780-FE949C88C212}" type="pres">
      <dgm:prSet presAssocID="{F15E9AE1-FF64-41AA-97D2-ECD3DB025A97}" presName="bgRect" presStyleLbl="bgAccFollowNode1" presStyleIdx="0" presStyleCnt="3"/>
      <dgm:spPr/>
    </dgm:pt>
    <dgm:pt modelId="{D19BEC4F-E56F-4557-8FE8-2E6F787108D7}" type="pres">
      <dgm:prSet presAssocID="{0A267190-4218-4ADE-A821-D3B46913805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3390C8D-284F-4938-9476-B1DEA33058BB}" type="pres">
      <dgm:prSet presAssocID="{F15E9AE1-FF64-41AA-97D2-ECD3DB025A97}" presName="bottomLine" presStyleLbl="alignNode1" presStyleIdx="1" presStyleCnt="6">
        <dgm:presLayoutVars/>
      </dgm:prSet>
      <dgm:spPr/>
    </dgm:pt>
    <dgm:pt modelId="{A60DDE4C-C1A9-42BA-9A09-FF0B1D6214B0}" type="pres">
      <dgm:prSet presAssocID="{F15E9AE1-FF64-41AA-97D2-ECD3DB025A97}" presName="nodeText" presStyleLbl="bgAccFollowNode1" presStyleIdx="0" presStyleCnt="3">
        <dgm:presLayoutVars>
          <dgm:bulletEnabled val="1"/>
        </dgm:presLayoutVars>
      </dgm:prSet>
      <dgm:spPr/>
    </dgm:pt>
    <dgm:pt modelId="{026EBE69-3893-4B77-9798-C2930D6D0AC0}" type="pres">
      <dgm:prSet presAssocID="{0A267190-4218-4ADE-A821-D3B46913805F}" presName="sibTrans" presStyleCnt="0"/>
      <dgm:spPr/>
    </dgm:pt>
    <dgm:pt modelId="{E27ABC1B-1996-4CBF-A6B5-9DCF742FFAA1}" type="pres">
      <dgm:prSet presAssocID="{51E12083-2FA2-43BD-BCD9-DCE5F074E6C3}" presName="compositeNode" presStyleCnt="0">
        <dgm:presLayoutVars>
          <dgm:bulletEnabled val="1"/>
        </dgm:presLayoutVars>
      </dgm:prSet>
      <dgm:spPr/>
    </dgm:pt>
    <dgm:pt modelId="{6A8A6642-ACC6-4B2E-ACB0-37143A94089F}" type="pres">
      <dgm:prSet presAssocID="{51E12083-2FA2-43BD-BCD9-DCE5F074E6C3}" presName="bgRect" presStyleLbl="bgAccFollowNode1" presStyleIdx="1" presStyleCnt="3"/>
      <dgm:spPr/>
    </dgm:pt>
    <dgm:pt modelId="{9D13D5AC-82B9-46C2-83B0-27D567FECFAC}" type="pres">
      <dgm:prSet presAssocID="{D3383674-B9DE-4EF2-8944-83788B88B85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C3B47B4-BEB5-4A82-94B3-A6B8188D5823}" type="pres">
      <dgm:prSet presAssocID="{51E12083-2FA2-43BD-BCD9-DCE5F074E6C3}" presName="bottomLine" presStyleLbl="alignNode1" presStyleIdx="3" presStyleCnt="6">
        <dgm:presLayoutVars/>
      </dgm:prSet>
      <dgm:spPr/>
    </dgm:pt>
    <dgm:pt modelId="{E5EFD991-1F89-4E45-B1DE-2D28A1A58502}" type="pres">
      <dgm:prSet presAssocID="{51E12083-2FA2-43BD-BCD9-DCE5F074E6C3}" presName="nodeText" presStyleLbl="bgAccFollowNode1" presStyleIdx="1" presStyleCnt="3">
        <dgm:presLayoutVars>
          <dgm:bulletEnabled val="1"/>
        </dgm:presLayoutVars>
      </dgm:prSet>
      <dgm:spPr/>
    </dgm:pt>
    <dgm:pt modelId="{B8847E81-AD8C-4C9A-8FD5-571E46D21EC0}" type="pres">
      <dgm:prSet presAssocID="{D3383674-B9DE-4EF2-8944-83788B88B856}" presName="sibTrans" presStyleCnt="0"/>
      <dgm:spPr/>
    </dgm:pt>
    <dgm:pt modelId="{9DFE3C0D-E65B-4F3F-B96C-51860A220546}" type="pres">
      <dgm:prSet presAssocID="{BCB73307-D0A8-4E8C-8C75-2B99A0618EEC}" presName="compositeNode" presStyleCnt="0">
        <dgm:presLayoutVars>
          <dgm:bulletEnabled val="1"/>
        </dgm:presLayoutVars>
      </dgm:prSet>
      <dgm:spPr/>
    </dgm:pt>
    <dgm:pt modelId="{672CA1DD-70F2-4F0E-9D22-86F7AF877964}" type="pres">
      <dgm:prSet presAssocID="{BCB73307-D0A8-4E8C-8C75-2B99A0618EEC}" presName="bgRect" presStyleLbl="bgAccFollowNode1" presStyleIdx="2" presStyleCnt="3"/>
      <dgm:spPr/>
    </dgm:pt>
    <dgm:pt modelId="{E8F1CA84-0BA3-46F7-9900-BD8F585D4DFA}" type="pres">
      <dgm:prSet presAssocID="{74F78045-6851-4F60-8B37-801954FAC9C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7DF25D5-31E2-4332-9C72-4DB585AEB3EC}" type="pres">
      <dgm:prSet presAssocID="{BCB73307-D0A8-4E8C-8C75-2B99A0618EEC}" presName="bottomLine" presStyleLbl="alignNode1" presStyleIdx="5" presStyleCnt="6">
        <dgm:presLayoutVars/>
      </dgm:prSet>
      <dgm:spPr/>
    </dgm:pt>
    <dgm:pt modelId="{0BB615F2-9C0C-44AA-BEC6-9E5D7C67E67A}" type="pres">
      <dgm:prSet presAssocID="{BCB73307-D0A8-4E8C-8C75-2B99A0618EE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C87ED06-F776-4A63-A7B5-51F721F805E8}" type="presOf" srcId="{F15E9AE1-FF64-41AA-97D2-ECD3DB025A97}" destId="{A60DDE4C-C1A9-42BA-9A09-FF0B1D6214B0}" srcOrd="1" destOrd="0" presId="urn:microsoft.com/office/officeart/2016/7/layout/BasicLinearProcessNumbered"/>
    <dgm:cxn modelId="{979F4D32-42A0-4090-B889-6A172C1A78C2}" srcId="{B74F5618-FF5B-4CD8-9759-21B791B45C36}" destId="{BCB73307-D0A8-4E8C-8C75-2B99A0618EEC}" srcOrd="2" destOrd="0" parTransId="{FE966F7A-FEF1-448D-A582-385309B286D0}" sibTransId="{74F78045-6851-4F60-8B37-801954FAC9C8}"/>
    <dgm:cxn modelId="{3EE4813C-16A7-4462-85F4-C687582D0344}" type="presOf" srcId="{D3383674-B9DE-4EF2-8944-83788B88B856}" destId="{9D13D5AC-82B9-46C2-83B0-27D567FECFAC}" srcOrd="0" destOrd="0" presId="urn:microsoft.com/office/officeart/2016/7/layout/BasicLinearProcessNumbered"/>
    <dgm:cxn modelId="{1FE5735E-A138-4138-9E7D-0A98D5D906ED}" type="presOf" srcId="{BCB73307-D0A8-4E8C-8C75-2B99A0618EEC}" destId="{0BB615F2-9C0C-44AA-BEC6-9E5D7C67E67A}" srcOrd="1" destOrd="0" presId="urn:microsoft.com/office/officeart/2016/7/layout/BasicLinearProcessNumbered"/>
    <dgm:cxn modelId="{FBC64B41-4C05-4C88-84C6-92DD5487904D}" type="presOf" srcId="{0A267190-4218-4ADE-A821-D3B46913805F}" destId="{D19BEC4F-E56F-4557-8FE8-2E6F787108D7}" srcOrd="0" destOrd="0" presId="urn:microsoft.com/office/officeart/2016/7/layout/BasicLinearProcessNumbered"/>
    <dgm:cxn modelId="{54735969-81C7-4531-B532-E925AA94B4A2}" type="presOf" srcId="{F15E9AE1-FF64-41AA-97D2-ECD3DB025A97}" destId="{387BCCE3-28FF-431A-A780-FE949C88C212}" srcOrd="0" destOrd="0" presId="urn:microsoft.com/office/officeart/2016/7/layout/BasicLinearProcessNumbered"/>
    <dgm:cxn modelId="{933678A3-0F60-4E28-B320-EED52A08D7FF}" type="presOf" srcId="{51E12083-2FA2-43BD-BCD9-DCE5F074E6C3}" destId="{E5EFD991-1F89-4E45-B1DE-2D28A1A58502}" srcOrd="1" destOrd="0" presId="urn:microsoft.com/office/officeart/2016/7/layout/BasicLinearProcessNumbered"/>
    <dgm:cxn modelId="{B6ED77BF-02FC-47FF-B934-72B404A6405D}" type="presOf" srcId="{BCB73307-D0A8-4E8C-8C75-2B99A0618EEC}" destId="{672CA1DD-70F2-4F0E-9D22-86F7AF877964}" srcOrd="0" destOrd="0" presId="urn:microsoft.com/office/officeart/2016/7/layout/BasicLinearProcessNumbered"/>
    <dgm:cxn modelId="{557797C1-C495-4DEE-B261-677421D2E88F}" srcId="{B74F5618-FF5B-4CD8-9759-21B791B45C36}" destId="{51E12083-2FA2-43BD-BCD9-DCE5F074E6C3}" srcOrd="1" destOrd="0" parTransId="{BCC58E0C-C84A-4F94-A056-8E45271A4179}" sibTransId="{D3383674-B9DE-4EF2-8944-83788B88B856}"/>
    <dgm:cxn modelId="{019E90D3-CB94-451A-AC93-A38FC1DCB186}" type="presOf" srcId="{74F78045-6851-4F60-8B37-801954FAC9C8}" destId="{E8F1CA84-0BA3-46F7-9900-BD8F585D4DFA}" srcOrd="0" destOrd="0" presId="urn:microsoft.com/office/officeart/2016/7/layout/BasicLinearProcessNumbered"/>
    <dgm:cxn modelId="{BFBCF3D5-7450-4FA2-B75D-9936F72D95A7}" type="presOf" srcId="{B74F5618-FF5B-4CD8-9759-21B791B45C36}" destId="{AE2FC305-B3C7-4B8E-8112-35F3E7ECE03E}" srcOrd="0" destOrd="0" presId="urn:microsoft.com/office/officeart/2016/7/layout/BasicLinearProcessNumbered"/>
    <dgm:cxn modelId="{84A762F1-688E-4EDF-81F1-F19C8C62815B}" type="presOf" srcId="{51E12083-2FA2-43BD-BCD9-DCE5F074E6C3}" destId="{6A8A6642-ACC6-4B2E-ACB0-37143A94089F}" srcOrd="0" destOrd="0" presId="urn:microsoft.com/office/officeart/2016/7/layout/BasicLinearProcessNumbered"/>
    <dgm:cxn modelId="{6B3271F1-AB8A-43C1-8773-E9C9C95DB7D2}" srcId="{B74F5618-FF5B-4CD8-9759-21B791B45C36}" destId="{F15E9AE1-FF64-41AA-97D2-ECD3DB025A97}" srcOrd="0" destOrd="0" parTransId="{36F487C4-4766-48CF-A86C-5B936397B13A}" sibTransId="{0A267190-4218-4ADE-A821-D3B46913805F}"/>
    <dgm:cxn modelId="{CC4882B0-1497-4F43-B97D-762F493582F9}" type="presParOf" srcId="{AE2FC305-B3C7-4B8E-8112-35F3E7ECE03E}" destId="{CD4884D1-CB41-4603-9F59-38C724E64968}" srcOrd="0" destOrd="0" presId="urn:microsoft.com/office/officeart/2016/7/layout/BasicLinearProcessNumbered"/>
    <dgm:cxn modelId="{795C162F-4662-4828-A185-E7883143F572}" type="presParOf" srcId="{CD4884D1-CB41-4603-9F59-38C724E64968}" destId="{387BCCE3-28FF-431A-A780-FE949C88C212}" srcOrd="0" destOrd="0" presId="urn:microsoft.com/office/officeart/2016/7/layout/BasicLinearProcessNumbered"/>
    <dgm:cxn modelId="{915A8D50-93DC-448D-9605-F02D6614600E}" type="presParOf" srcId="{CD4884D1-CB41-4603-9F59-38C724E64968}" destId="{D19BEC4F-E56F-4557-8FE8-2E6F787108D7}" srcOrd="1" destOrd="0" presId="urn:microsoft.com/office/officeart/2016/7/layout/BasicLinearProcessNumbered"/>
    <dgm:cxn modelId="{1ABB629C-4450-45D9-8B8B-C7F1A9B8D065}" type="presParOf" srcId="{CD4884D1-CB41-4603-9F59-38C724E64968}" destId="{D3390C8D-284F-4938-9476-B1DEA33058BB}" srcOrd="2" destOrd="0" presId="urn:microsoft.com/office/officeart/2016/7/layout/BasicLinearProcessNumbered"/>
    <dgm:cxn modelId="{CAD5B6E3-E12D-4524-8CD3-0EAEC68A50EF}" type="presParOf" srcId="{CD4884D1-CB41-4603-9F59-38C724E64968}" destId="{A60DDE4C-C1A9-42BA-9A09-FF0B1D6214B0}" srcOrd="3" destOrd="0" presId="urn:microsoft.com/office/officeart/2016/7/layout/BasicLinearProcessNumbered"/>
    <dgm:cxn modelId="{FE172549-A949-4828-A142-AF611276B4D5}" type="presParOf" srcId="{AE2FC305-B3C7-4B8E-8112-35F3E7ECE03E}" destId="{026EBE69-3893-4B77-9798-C2930D6D0AC0}" srcOrd="1" destOrd="0" presId="urn:microsoft.com/office/officeart/2016/7/layout/BasicLinearProcessNumbered"/>
    <dgm:cxn modelId="{BCB93BE6-6CAB-475B-9A9A-DBB9A2760A40}" type="presParOf" srcId="{AE2FC305-B3C7-4B8E-8112-35F3E7ECE03E}" destId="{E27ABC1B-1996-4CBF-A6B5-9DCF742FFAA1}" srcOrd="2" destOrd="0" presId="urn:microsoft.com/office/officeart/2016/7/layout/BasicLinearProcessNumbered"/>
    <dgm:cxn modelId="{5D9D375A-B845-4F78-83D7-B3C6B7B46007}" type="presParOf" srcId="{E27ABC1B-1996-4CBF-A6B5-9DCF742FFAA1}" destId="{6A8A6642-ACC6-4B2E-ACB0-37143A94089F}" srcOrd="0" destOrd="0" presId="urn:microsoft.com/office/officeart/2016/7/layout/BasicLinearProcessNumbered"/>
    <dgm:cxn modelId="{D266D93B-FC37-4D99-9267-07096A0545CB}" type="presParOf" srcId="{E27ABC1B-1996-4CBF-A6B5-9DCF742FFAA1}" destId="{9D13D5AC-82B9-46C2-83B0-27D567FECFAC}" srcOrd="1" destOrd="0" presId="urn:microsoft.com/office/officeart/2016/7/layout/BasicLinearProcessNumbered"/>
    <dgm:cxn modelId="{1078F870-DA4F-42EF-8C0E-60A3E1DC4DE7}" type="presParOf" srcId="{E27ABC1B-1996-4CBF-A6B5-9DCF742FFAA1}" destId="{AC3B47B4-BEB5-4A82-94B3-A6B8188D5823}" srcOrd="2" destOrd="0" presId="urn:microsoft.com/office/officeart/2016/7/layout/BasicLinearProcessNumbered"/>
    <dgm:cxn modelId="{55D1B2C3-0474-4D2A-9291-6A7AF4ADF2B3}" type="presParOf" srcId="{E27ABC1B-1996-4CBF-A6B5-9DCF742FFAA1}" destId="{E5EFD991-1F89-4E45-B1DE-2D28A1A58502}" srcOrd="3" destOrd="0" presId="urn:microsoft.com/office/officeart/2016/7/layout/BasicLinearProcessNumbered"/>
    <dgm:cxn modelId="{25BE93D3-7769-498C-8EED-05DDFFD197BC}" type="presParOf" srcId="{AE2FC305-B3C7-4B8E-8112-35F3E7ECE03E}" destId="{B8847E81-AD8C-4C9A-8FD5-571E46D21EC0}" srcOrd="3" destOrd="0" presId="urn:microsoft.com/office/officeart/2016/7/layout/BasicLinearProcessNumbered"/>
    <dgm:cxn modelId="{90DCEE63-D126-48FB-B5FB-BF215AEBF21A}" type="presParOf" srcId="{AE2FC305-B3C7-4B8E-8112-35F3E7ECE03E}" destId="{9DFE3C0D-E65B-4F3F-B96C-51860A220546}" srcOrd="4" destOrd="0" presId="urn:microsoft.com/office/officeart/2016/7/layout/BasicLinearProcessNumbered"/>
    <dgm:cxn modelId="{C1EFB502-72BF-4834-BFD9-B9039DDCC5EB}" type="presParOf" srcId="{9DFE3C0D-E65B-4F3F-B96C-51860A220546}" destId="{672CA1DD-70F2-4F0E-9D22-86F7AF877964}" srcOrd="0" destOrd="0" presId="urn:microsoft.com/office/officeart/2016/7/layout/BasicLinearProcessNumbered"/>
    <dgm:cxn modelId="{BBB15EDB-63BF-4C8F-ACA3-28334262BC8B}" type="presParOf" srcId="{9DFE3C0D-E65B-4F3F-B96C-51860A220546}" destId="{E8F1CA84-0BA3-46F7-9900-BD8F585D4DFA}" srcOrd="1" destOrd="0" presId="urn:microsoft.com/office/officeart/2016/7/layout/BasicLinearProcessNumbered"/>
    <dgm:cxn modelId="{E76F02A6-B6E3-430E-B116-CB5DDB14652D}" type="presParOf" srcId="{9DFE3C0D-E65B-4F3F-B96C-51860A220546}" destId="{F7DF25D5-31E2-4332-9C72-4DB585AEB3EC}" srcOrd="2" destOrd="0" presId="urn:microsoft.com/office/officeart/2016/7/layout/BasicLinearProcessNumbered"/>
    <dgm:cxn modelId="{9F63A3B1-0397-4E6C-86F5-B9C9AAC2D613}" type="presParOf" srcId="{9DFE3C0D-E65B-4F3F-B96C-51860A220546}" destId="{0BB615F2-9C0C-44AA-BEC6-9E5D7C67E67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9C2A49-1E25-436E-912E-A7EC95B4A95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38E4F9-3330-41EA-AAC2-D00837F4ED34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Technologie, která vytváří šifrované spojení mezi tvým zařízením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a internetem. Skryje tvou IP adresu a zajišťuje větší soukromí a bezpečí při připojení, zejména na veřejných sítích.</a:t>
          </a:r>
        </a:p>
      </dgm:t>
    </dgm:pt>
    <dgm:pt modelId="{C9349D06-C84C-4218-A85D-527398355106}" type="parTrans" cxnId="{F83D4C07-8CF3-40F6-BD83-2765EEDABD7C}">
      <dgm:prSet/>
      <dgm:spPr/>
      <dgm:t>
        <a:bodyPr/>
        <a:lstStyle/>
        <a:p>
          <a:endParaRPr lang="en-US"/>
        </a:p>
      </dgm:t>
    </dgm:pt>
    <dgm:pt modelId="{527CB511-3C90-4621-B5CB-E6B020B72607}" type="sibTrans" cxnId="{F83D4C07-8CF3-40F6-BD83-2765EEDABD7C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D7C326F4-9EF9-4598-9B40-AE1A0119F9B0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Připojíš se k Wi-Fi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v kavárně a spustíš VPN. Tvoje data putují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v šifrovaném „tunelu“, takže je útočník na stejné síti nedokáže odposlechnout.</a:t>
          </a:r>
        </a:p>
      </dgm:t>
    </dgm:pt>
    <dgm:pt modelId="{CDB22ED7-2932-4082-AF73-52124D78304C}" type="parTrans" cxnId="{DF1EA2BD-8568-46C0-9C13-B994246BCC19}">
      <dgm:prSet/>
      <dgm:spPr/>
      <dgm:t>
        <a:bodyPr/>
        <a:lstStyle/>
        <a:p>
          <a:endParaRPr lang="en-US"/>
        </a:p>
      </dgm:t>
    </dgm:pt>
    <dgm:pt modelId="{D8632C28-37CB-495C-9170-543CC0CF8888}" type="sibTrans" cxnId="{DF1EA2BD-8568-46C0-9C13-B994246BCC1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CA0EF0A-70E8-40AD-8920-C33BF9AFF5DC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VPN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k obcházení zákonů nebo pravidel – i anonymita má své hranice.</a:t>
          </a:r>
        </a:p>
      </dgm:t>
    </dgm:pt>
    <dgm:pt modelId="{A1351BEB-70A7-4867-8FF9-3D8EFCE098E6}" type="parTrans" cxnId="{7EC8001A-7BC4-4F4F-BA07-58C1D4468334}">
      <dgm:prSet/>
      <dgm:spPr/>
      <dgm:t>
        <a:bodyPr/>
        <a:lstStyle/>
        <a:p>
          <a:endParaRPr lang="en-US"/>
        </a:p>
      </dgm:t>
    </dgm:pt>
    <dgm:pt modelId="{EE82E7AF-89BE-449C-AF26-7C36EF28EB8C}" type="sibTrans" cxnId="{7EC8001A-7BC4-4F4F-BA07-58C1D4468334}">
      <dgm:prSet phldrT="03" phldr="0"/>
      <dgm:spPr/>
      <dgm:t>
        <a:bodyPr/>
        <a:lstStyle/>
        <a:p>
          <a:r>
            <a:rPr lang="cs-CZ" noProof="0"/>
            <a:t>03</a:t>
          </a:r>
          <a:endParaRPr lang="cs-CZ" noProof="0" dirty="0"/>
        </a:p>
      </dgm:t>
    </dgm:pt>
    <dgm:pt modelId="{8A466600-EF06-4380-A14A-0C3E1EB7D269}" type="pres">
      <dgm:prSet presAssocID="{539C2A49-1E25-436E-912E-A7EC95B4A95B}" presName="Name0" presStyleCnt="0">
        <dgm:presLayoutVars>
          <dgm:animLvl val="lvl"/>
          <dgm:resizeHandles val="exact"/>
        </dgm:presLayoutVars>
      </dgm:prSet>
      <dgm:spPr/>
    </dgm:pt>
    <dgm:pt modelId="{7A0029B0-081E-4DFB-8281-044ADF44511C}" type="pres">
      <dgm:prSet presAssocID="{7038E4F9-3330-41EA-AAC2-D00837F4ED34}" presName="compositeNode" presStyleCnt="0">
        <dgm:presLayoutVars>
          <dgm:bulletEnabled val="1"/>
        </dgm:presLayoutVars>
      </dgm:prSet>
      <dgm:spPr/>
    </dgm:pt>
    <dgm:pt modelId="{78B00C1E-8C9E-4941-9F1E-B0E1B4143267}" type="pres">
      <dgm:prSet presAssocID="{7038E4F9-3330-41EA-AAC2-D00837F4ED34}" presName="bgRect" presStyleLbl="alignNode1" presStyleIdx="0" presStyleCnt="3" custLinFactNeighborX="-16675" custLinFactNeighborY="54570"/>
      <dgm:spPr/>
    </dgm:pt>
    <dgm:pt modelId="{1172CCBE-A6B4-4E31-9C0A-1B85F0B9E1E0}" type="pres">
      <dgm:prSet presAssocID="{527CB511-3C90-4621-B5CB-E6B020B7260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08726F2-AA00-467F-8A08-8976CEF6C16E}" type="pres">
      <dgm:prSet presAssocID="{7038E4F9-3330-41EA-AAC2-D00837F4ED34}" presName="nodeRect" presStyleLbl="alignNode1" presStyleIdx="0" presStyleCnt="3">
        <dgm:presLayoutVars>
          <dgm:bulletEnabled val="1"/>
        </dgm:presLayoutVars>
      </dgm:prSet>
      <dgm:spPr/>
    </dgm:pt>
    <dgm:pt modelId="{97759E3E-9502-4C5E-9E65-D6981B8E37FF}" type="pres">
      <dgm:prSet presAssocID="{527CB511-3C90-4621-B5CB-E6B020B72607}" presName="sibTrans" presStyleCnt="0"/>
      <dgm:spPr/>
    </dgm:pt>
    <dgm:pt modelId="{481B4798-6C21-4C00-B9CE-A10108372CAF}" type="pres">
      <dgm:prSet presAssocID="{D7C326F4-9EF9-4598-9B40-AE1A0119F9B0}" presName="compositeNode" presStyleCnt="0">
        <dgm:presLayoutVars>
          <dgm:bulletEnabled val="1"/>
        </dgm:presLayoutVars>
      </dgm:prSet>
      <dgm:spPr/>
    </dgm:pt>
    <dgm:pt modelId="{D7FCBD1C-6A9E-4900-B1D3-54325767511E}" type="pres">
      <dgm:prSet presAssocID="{D7C326F4-9EF9-4598-9B40-AE1A0119F9B0}" presName="bgRect" presStyleLbl="alignNode1" presStyleIdx="1" presStyleCnt="3"/>
      <dgm:spPr/>
    </dgm:pt>
    <dgm:pt modelId="{E8204296-A7AD-4CED-872A-FB1088A57712}" type="pres">
      <dgm:prSet presAssocID="{D8632C28-37CB-495C-9170-543CC0CF888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CF4159A-654E-4BAC-8018-2D04923D135F}" type="pres">
      <dgm:prSet presAssocID="{D7C326F4-9EF9-4598-9B40-AE1A0119F9B0}" presName="nodeRect" presStyleLbl="alignNode1" presStyleIdx="1" presStyleCnt="3">
        <dgm:presLayoutVars>
          <dgm:bulletEnabled val="1"/>
        </dgm:presLayoutVars>
      </dgm:prSet>
      <dgm:spPr/>
    </dgm:pt>
    <dgm:pt modelId="{9D205E39-131B-42BC-951B-454D70F7591C}" type="pres">
      <dgm:prSet presAssocID="{D8632C28-37CB-495C-9170-543CC0CF8888}" presName="sibTrans" presStyleCnt="0"/>
      <dgm:spPr/>
    </dgm:pt>
    <dgm:pt modelId="{1C1C3FC6-4FB1-4106-BA7A-6E6B731CDBDD}" type="pres">
      <dgm:prSet presAssocID="{8CA0EF0A-70E8-40AD-8920-C33BF9AFF5DC}" presName="compositeNode" presStyleCnt="0">
        <dgm:presLayoutVars>
          <dgm:bulletEnabled val="1"/>
        </dgm:presLayoutVars>
      </dgm:prSet>
      <dgm:spPr/>
    </dgm:pt>
    <dgm:pt modelId="{60918B38-3D2A-4C85-B780-BEB4ADB2177C}" type="pres">
      <dgm:prSet presAssocID="{8CA0EF0A-70E8-40AD-8920-C33BF9AFF5DC}" presName="bgRect" presStyleLbl="alignNode1" presStyleIdx="2" presStyleCnt="3"/>
      <dgm:spPr/>
    </dgm:pt>
    <dgm:pt modelId="{B88BA1F5-33F6-4CD8-BFD7-E5FB3A02B343}" type="pres">
      <dgm:prSet presAssocID="{EE82E7AF-89BE-449C-AF26-7C36EF28EB8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C9E9CE8-0B49-4D16-B45A-A1E9819F38DF}" type="pres">
      <dgm:prSet presAssocID="{8CA0EF0A-70E8-40AD-8920-C33BF9AFF5D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83D4C07-8CF3-40F6-BD83-2765EEDABD7C}" srcId="{539C2A49-1E25-436E-912E-A7EC95B4A95B}" destId="{7038E4F9-3330-41EA-AAC2-D00837F4ED34}" srcOrd="0" destOrd="0" parTransId="{C9349D06-C84C-4218-A85D-527398355106}" sibTransId="{527CB511-3C90-4621-B5CB-E6B020B72607}"/>
    <dgm:cxn modelId="{48B3A709-B6FC-4661-96AE-A591BB02B385}" type="presOf" srcId="{8CA0EF0A-70E8-40AD-8920-C33BF9AFF5DC}" destId="{BC9E9CE8-0B49-4D16-B45A-A1E9819F38DF}" srcOrd="1" destOrd="0" presId="urn:microsoft.com/office/officeart/2016/7/layout/LinearBlockProcessNumbered"/>
    <dgm:cxn modelId="{7EC8001A-7BC4-4F4F-BA07-58C1D4468334}" srcId="{539C2A49-1E25-436E-912E-A7EC95B4A95B}" destId="{8CA0EF0A-70E8-40AD-8920-C33BF9AFF5DC}" srcOrd="2" destOrd="0" parTransId="{A1351BEB-70A7-4867-8FF9-3D8EFCE098E6}" sibTransId="{EE82E7AF-89BE-449C-AF26-7C36EF28EB8C}"/>
    <dgm:cxn modelId="{D35F871B-C4B6-432F-A8FC-4F98BA0EC712}" type="presOf" srcId="{7038E4F9-3330-41EA-AAC2-D00837F4ED34}" destId="{808726F2-AA00-467F-8A08-8976CEF6C16E}" srcOrd="1" destOrd="0" presId="urn:microsoft.com/office/officeart/2016/7/layout/LinearBlockProcessNumbered"/>
    <dgm:cxn modelId="{C575EC35-190A-4C46-82CE-D3D20AE3C32E}" type="presOf" srcId="{527CB511-3C90-4621-B5CB-E6B020B72607}" destId="{1172CCBE-A6B4-4E31-9C0A-1B85F0B9E1E0}" srcOrd="0" destOrd="0" presId="urn:microsoft.com/office/officeart/2016/7/layout/LinearBlockProcessNumbered"/>
    <dgm:cxn modelId="{A6EF9136-31A1-4879-8E4A-80C4747BBBB2}" type="presOf" srcId="{7038E4F9-3330-41EA-AAC2-D00837F4ED34}" destId="{78B00C1E-8C9E-4941-9F1E-B0E1B4143267}" srcOrd="0" destOrd="0" presId="urn:microsoft.com/office/officeart/2016/7/layout/LinearBlockProcessNumbered"/>
    <dgm:cxn modelId="{6CCA304C-A2D8-481B-99B5-9263219CF57D}" type="presOf" srcId="{539C2A49-1E25-436E-912E-A7EC95B4A95B}" destId="{8A466600-EF06-4380-A14A-0C3E1EB7D269}" srcOrd="0" destOrd="0" presId="urn:microsoft.com/office/officeart/2016/7/layout/LinearBlockProcessNumbered"/>
    <dgm:cxn modelId="{DF1EA2BD-8568-46C0-9C13-B994246BCC19}" srcId="{539C2A49-1E25-436E-912E-A7EC95B4A95B}" destId="{D7C326F4-9EF9-4598-9B40-AE1A0119F9B0}" srcOrd="1" destOrd="0" parTransId="{CDB22ED7-2932-4082-AF73-52124D78304C}" sibTransId="{D8632C28-37CB-495C-9170-543CC0CF8888}"/>
    <dgm:cxn modelId="{9AFD29CB-D536-4190-AF7A-64AE5FE6C5B5}" type="presOf" srcId="{D8632C28-37CB-495C-9170-543CC0CF8888}" destId="{E8204296-A7AD-4CED-872A-FB1088A57712}" srcOrd="0" destOrd="0" presId="urn:microsoft.com/office/officeart/2016/7/layout/LinearBlockProcessNumbered"/>
    <dgm:cxn modelId="{090512D1-E475-4E50-801E-0DE5F21A0802}" type="presOf" srcId="{8CA0EF0A-70E8-40AD-8920-C33BF9AFF5DC}" destId="{60918B38-3D2A-4C85-B780-BEB4ADB2177C}" srcOrd="0" destOrd="0" presId="urn:microsoft.com/office/officeart/2016/7/layout/LinearBlockProcessNumbered"/>
    <dgm:cxn modelId="{9617A9E0-CCD8-4088-870B-F3308EEA8B31}" type="presOf" srcId="{D7C326F4-9EF9-4598-9B40-AE1A0119F9B0}" destId="{D7FCBD1C-6A9E-4900-B1D3-54325767511E}" srcOrd="0" destOrd="0" presId="urn:microsoft.com/office/officeart/2016/7/layout/LinearBlockProcessNumbered"/>
    <dgm:cxn modelId="{E3247BEA-1237-487A-AA95-5DE50871EB24}" type="presOf" srcId="{EE82E7AF-89BE-449C-AF26-7C36EF28EB8C}" destId="{B88BA1F5-33F6-4CD8-BFD7-E5FB3A02B343}" srcOrd="0" destOrd="0" presId="urn:microsoft.com/office/officeart/2016/7/layout/LinearBlockProcessNumbered"/>
    <dgm:cxn modelId="{60C2F0F7-A21B-4590-A3F5-A6611C869A35}" type="presOf" srcId="{D7C326F4-9EF9-4598-9B40-AE1A0119F9B0}" destId="{1CF4159A-654E-4BAC-8018-2D04923D135F}" srcOrd="1" destOrd="0" presId="urn:microsoft.com/office/officeart/2016/7/layout/LinearBlockProcessNumbered"/>
    <dgm:cxn modelId="{5F10FB89-13FC-44EF-AD20-86D02AA2CEB3}" type="presParOf" srcId="{8A466600-EF06-4380-A14A-0C3E1EB7D269}" destId="{7A0029B0-081E-4DFB-8281-044ADF44511C}" srcOrd="0" destOrd="0" presId="urn:microsoft.com/office/officeart/2016/7/layout/LinearBlockProcessNumbered"/>
    <dgm:cxn modelId="{88D14982-D2B0-4A2E-8056-3C97F95B8DEA}" type="presParOf" srcId="{7A0029B0-081E-4DFB-8281-044ADF44511C}" destId="{78B00C1E-8C9E-4941-9F1E-B0E1B4143267}" srcOrd="0" destOrd="0" presId="urn:microsoft.com/office/officeart/2016/7/layout/LinearBlockProcessNumbered"/>
    <dgm:cxn modelId="{10C42FAC-AB33-4884-8DC2-8C2296A8AA92}" type="presParOf" srcId="{7A0029B0-081E-4DFB-8281-044ADF44511C}" destId="{1172CCBE-A6B4-4E31-9C0A-1B85F0B9E1E0}" srcOrd="1" destOrd="0" presId="urn:microsoft.com/office/officeart/2016/7/layout/LinearBlockProcessNumbered"/>
    <dgm:cxn modelId="{C1D430B6-B154-4BE3-989B-F7A52BA3C1CF}" type="presParOf" srcId="{7A0029B0-081E-4DFB-8281-044ADF44511C}" destId="{808726F2-AA00-467F-8A08-8976CEF6C16E}" srcOrd="2" destOrd="0" presId="urn:microsoft.com/office/officeart/2016/7/layout/LinearBlockProcessNumbered"/>
    <dgm:cxn modelId="{86691A71-51F4-48AA-8837-C7027B389108}" type="presParOf" srcId="{8A466600-EF06-4380-A14A-0C3E1EB7D269}" destId="{97759E3E-9502-4C5E-9E65-D6981B8E37FF}" srcOrd="1" destOrd="0" presId="urn:microsoft.com/office/officeart/2016/7/layout/LinearBlockProcessNumbered"/>
    <dgm:cxn modelId="{E1F81101-5802-4C02-87AF-637847B66A12}" type="presParOf" srcId="{8A466600-EF06-4380-A14A-0C3E1EB7D269}" destId="{481B4798-6C21-4C00-B9CE-A10108372CAF}" srcOrd="2" destOrd="0" presId="urn:microsoft.com/office/officeart/2016/7/layout/LinearBlockProcessNumbered"/>
    <dgm:cxn modelId="{B968CB9D-99C3-4513-8C09-6AB6E11C2642}" type="presParOf" srcId="{481B4798-6C21-4C00-B9CE-A10108372CAF}" destId="{D7FCBD1C-6A9E-4900-B1D3-54325767511E}" srcOrd="0" destOrd="0" presId="urn:microsoft.com/office/officeart/2016/7/layout/LinearBlockProcessNumbered"/>
    <dgm:cxn modelId="{2BD6CED9-BB19-4072-908F-0CF75ED98950}" type="presParOf" srcId="{481B4798-6C21-4C00-B9CE-A10108372CAF}" destId="{E8204296-A7AD-4CED-872A-FB1088A57712}" srcOrd="1" destOrd="0" presId="urn:microsoft.com/office/officeart/2016/7/layout/LinearBlockProcessNumbered"/>
    <dgm:cxn modelId="{D1018EF8-FABE-4632-A8AA-0D9C0B12AEA0}" type="presParOf" srcId="{481B4798-6C21-4C00-B9CE-A10108372CAF}" destId="{1CF4159A-654E-4BAC-8018-2D04923D135F}" srcOrd="2" destOrd="0" presId="urn:microsoft.com/office/officeart/2016/7/layout/LinearBlockProcessNumbered"/>
    <dgm:cxn modelId="{4A6626F6-189F-4F49-88E9-AF2FC543F024}" type="presParOf" srcId="{8A466600-EF06-4380-A14A-0C3E1EB7D269}" destId="{9D205E39-131B-42BC-951B-454D70F7591C}" srcOrd="3" destOrd="0" presId="urn:microsoft.com/office/officeart/2016/7/layout/LinearBlockProcessNumbered"/>
    <dgm:cxn modelId="{CD8D374F-F6E6-4557-A3DF-4F71B39C15F6}" type="presParOf" srcId="{8A466600-EF06-4380-A14A-0C3E1EB7D269}" destId="{1C1C3FC6-4FB1-4106-BA7A-6E6B731CDBDD}" srcOrd="4" destOrd="0" presId="urn:microsoft.com/office/officeart/2016/7/layout/LinearBlockProcessNumbered"/>
    <dgm:cxn modelId="{D0560A48-1D44-4AA5-98B6-30057C2C69EE}" type="presParOf" srcId="{1C1C3FC6-4FB1-4106-BA7A-6E6B731CDBDD}" destId="{60918B38-3D2A-4C85-B780-BEB4ADB2177C}" srcOrd="0" destOrd="0" presId="urn:microsoft.com/office/officeart/2016/7/layout/LinearBlockProcessNumbered"/>
    <dgm:cxn modelId="{FC7ADE53-66C3-403A-AD0B-FA96F24BEC47}" type="presParOf" srcId="{1C1C3FC6-4FB1-4106-BA7A-6E6B731CDBDD}" destId="{B88BA1F5-33F6-4CD8-BFD7-E5FB3A02B343}" srcOrd="1" destOrd="0" presId="urn:microsoft.com/office/officeart/2016/7/layout/LinearBlockProcessNumbered"/>
    <dgm:cxn modelId="{66E3031E-EF9F-4753-A3F3-AECEF6B54C0C}" type="presParOf" srcId="{1C1C3FC6-4FB1-4106-BA7A-6E6B731CDBDD}" destId="{BC9E9CE8-0B49-4D16-B45A-A1E9819F38D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8D3917-9509-45E7-B639-137EB74796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7C8724-D0B0-4CDA-A398-FE52C28A3A07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Malé soubory, které webové stránky ukládají do tvého prohlížeče – např. pro zapamatování přihlášení nebo sledování chování návštěvníků. Některé slouží i k </a:t>
          </a:r>
          <a:r>
            <a:rPr lang="cs-CZ" sz="2800" b="1" noProof="0" dirty="0">
              <a:latin typeface="Poppins" panose="00000500000000000000" pitchFamily="2" charset="-18"/>
              <a:cs typeface="Poppins" panose="00000500000000000000" pitchFamily="2" charset="-18"/>
            </a:rPr>
            <a:t>cílené reklamě a profilování</a:t>
          </a: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gm:t>
    </dgm:pt>
    <dgm:pt modelId="{41FFEB0B-728D-4A21-BC49-B5621FECD7A7}" type="parTrans" cxnId="{4A276FFF-9762-4D2B-9D1C-43315CB87449}">
      <dgm:prSet/>
      <dgm:spPr/>
      <dgm:t>
        <a:bodyPr/>
        <a:lstStyle/>
        <a:p>
          <a:endParaRPr lang="en-US"/>
        </a:p>
      </dgm:t>
    </dgm:pt>
    <dgm:pt modelId="{0B4ECAC5-5B7C-4F3F-A154-473EE53FA92B}" type="sibTrans" cxnId="{4A276FFF-9762-4D2B-9D1C-43315CB87449}">
      <dgm:prSet/>
      <dgm:spPr/>
      <dgm:t>
        <a:bodyPr/>
        <a:lstStyle/>
        <a:p>
          <a:endParaRPr lang="en-US"/>
        </a:p>
      </dgm:t>
    </dgm:pt>
    <dgm:pt modelId="{8D922A51-EC25-44D4-8CD4-4E05919513D0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Navštívíš e-shop s botami, pak se ti stejná nabídka zobrazuje na Facebooku nebo v reklamách jinde.</a:t>
          </a:r>
        </a:p>
      </dgm:t>
    </dgm:pt>
    <dgm:pt modelId="{3AC25EE0-A3BD-4E8B-9005-7B13527AE208}" type="parTrans" cxnId="{289D61C3-E6F2-489F-986F-3B1D5CF7CC11}">
      <dgm:prSet/>
      <dgm:spPr/>
      <dgm:t>
        <a:bodyPr/>
        <a:lstStyle/>
        <a:p>
          <a:endParaRPr lang="en-US"/>
        </a:p>
      </dgm:t>
    </dgm:pt>
    <dgm:pt modelId="{F50FD6C4-4907-48F3-A913-E52F6695F0DB}" type="sibTrans" cxnId="{289D61C3-E6F2-489F-986F-3B1D5CF7CC11}">
      <dgm:prSet/>
      <dgm:spPr/>
      <dgm:t>
        <a:bodyPr/>
        <a:lstStyle/>
        <a:p>
          <a:endParaRPr lang="en-US"/>
        </a:p>
      </dgm:t>
    </dgm:pt>
    <dgm:pt modelId="{E8FD5D82-C674-4A43-87FF-F71AA5A155BD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maž cookies v nastavení prohlížeče. Využívej režim anonymního prohlížení nebo prohlížeče zaměřené na soukromí.</a:t>
          </a:r>
        </a:p>
      </dgm:t>
    </dgm:pt>
    <dgm:pt modelId="{5570BD05-291A-4657-9C39-0EDBCBD59A1A}" type="parTrans" cxnId="{7325B9D6-3347-45EC-997D-8050CF444132}">
      <dgm:prSet/>
      <dgm:spPr/>
      <dgm:t>
        <a:bodyPr/>
        <a:lstStyle/>
        <a:p>
          <a:endParaRPr lang="en-US"/>
        </a:p>
      </dgm:t>
    </dgm:pt>
    <dgm:pt modelId="{B1E2A94A-6483-4789-AFAD-1F77AF7B71E1}" type="sibTrans" cxnId="{7325B9D6-3347-45EC-997D-8050CF444132}">
      <dgm:prSet/>
      <dgm:spPr/>
      <dgm:t>
        <a:bodyPr/>
        <a:lstStyle/>
        <a:p>
          <a:endParaRPr lang="en-US"/>
        </a:p>
      </dgm:t>
    </dgm:pt>
    <dgm:pt modelId="{F5C979F2-B7E9-4C66-B068-B83B5F31BFDB}" type="pres">
      <dgm:prSet presAssocID="{978D3917-9509-45E7-B639-137EB7479659}" presName="linear" presStyleCnt="0">
        <dgm:presLayoutVars>
          <dgm:animLvl val="lvl"/>
          <dgm:resizeHandles val="exact"/>
        </dgm:presLayoutVars>
      </dgm:prSet>
      <dgm:spPr/>
    </dgm:pt>
    <dgm:pt modelId="{5A40D14D-CDD3-4EDF-8826-56186DA71BAE}" type="pres">
      <dgm:prSet presAssocID="{3D7C8724-D0B0-4CDA-A398-FE52C28A3A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8055BE-FD07-46B1-844B-571294BDD0A9}" type="pres">
      <dgm:prSet presAssocID="{0B4ECAC5-5B7C-4F3F-A154-473EE53FA92B}" presName="spacer" presStyleCnt="0"/>
      <dgm:spPr/>
    </dgm:pt>
    <dgm:pt modelId="{782A71AC-0044-49AF-849E-50325218320E}" type="pres">
      <dgm:prSet presAssocID="{8D922A51-EC25-44D4-8CD4-4E05919513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4BFC4D-2610-4E46-A9DB-DF0B057A8671}" type="pres">
      <dgm:prSet presAssocID="{F50FD6C4-4907-48F3-A913-E52F6695F0DB}" presName="spacer" presStyleCnt="0"/>
      <dgm:spPr/>
    </dgm:pt>
    <dgm:pt modelId="{15B09CDC-FA93-4E3B-9048-4741D4F91376}" type="pres">
      <dgm:prSet presAssocID="{E8FD5D82-C674-4A43-87FF-F71AA5A15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9D61C3-E6F2-489F-986F-3B1D5CF7CC11}" srcId="{978D3917-9509-45E7-B639-137EB7479659}" destId="{8D922A51-EC25-44D4-8CD4-4E05919513D0}" srcOrd="1" destOrd="0" parTransId="{3AC25EE0-A3BD-4E8B-9005-7B13527AE208}" sibTransId="{F50FD6C4-4907-48F3-A913-E52F6695F0DB}"/>
    <dgm:cxn modelId="{FFD323C7-9629-4BC2-A827-E4929D413E35}" type="presOf" srcId="{978D3917-9509-45E7-B639-137EB7479659}" destId="{F5C979F2-B7E9-4C66-B068-B83B5F31BFDB}" srcOrd="0" destOrd="0" presId="urn:microsoft.com/office/officeart/2005/8/layout/vList2"/>
    <dgm:cxn modelId="{7325B9D6-3347-45EC-997D-8050CF444132}" srcId="{978D3917-9509-45E7-B639-137EB7479659}" destId="{E8FD5D82-C674-4A43-87FF-F71AA5A155BD}" srcOrd="2" destOrd="0" parTransId="{5570BD05-291A-4657-9C39-0EDBCBD59A1A}" sibTransId="{B1E2A94A-6483-4789-AFAD-1F77AF7B71E1}"/>
    <dgm:cxn modelId="{D69EFADD-470B-4E87-BD16-994DED9F5B20}" type="presOf" srcId="{E8FD5D82-C674-4A43-87FF-F71AA5A155BD}" destId="{15B09CDC-FA93-4E3B-9048-4741D4F91376}" srcOrd="0" destOrd="0" presId="urn:microsoft.com/office/officeart/2005/8/layout/vList2"/>
    <dgm:cxn modelId="{9CBB38FB-47D2-4663-B1BB-61B2A4D6B4A4}" type="presOf" srcId="{8D922A51-EC25-44D4-8CD4-4E05919513D0}" destId="{782A71AC-0044-49AF-849E-50325218320E}" srcOrd="0" destOrd="0" presId="urn:microsoft.com/office/officeart/2005/8/layout/vList2"/>
    <dgm:cxn modelId="{FC7801FC-95D0-4326-B066-C39F07EBF765}" type="presOf" srcId="{3D7C8724-D0B0-4CDA-A398-FE52C28A3A07}" destId="{5A40D14D-CDD3-4EDF-8826-56186DA71BAE}" srcOrd="0" destOrd="0" presId="urn:microsoft.com/office/officeart/2005/8/layout/vList2"/>
    <dgm:cxn modelId="{4A276FFF-9762-4D2B-9D1C-43315CB87449}" srcId="{978D3917-9509-45E7-B639-137EB7479659}" destId="{3D7C8724-D0B0-4CDA-A398-FE52C28A3A07}" srcOrd="0" destOrd="0" parTransId="{41FFEB0B-728D-4A21-BC49-B5621FECD7A7}" sibTransId="{0B4ECAC5-5B7C-4F3F-A154-473EE53FA92B}"/>
    <dgm:cxn modelId="{2DBBCB45-DCF2-435F-9C70-EE8DC0F05C94}" type="presParOf" srcId="{F5C979F2-B7E9-4C66-B068-B83B5F31BFDB}" destId="{5A40D14D-CDD3-4EDF-8826-56186DA71BAE}" srcOrd="0" destOrd="0" presId="urn:microsoft.com/office/officeart/2005/8/layout/vList2"/>
    <dgm:cxn modelId="{8CFD5507-F058-458E-9D55-02E21104AACF}" type="presParOf" srcId="{F5C979F2-B7E9-4C66-B068-B83B5F31BFDB}" destId="{868055BE-FD07-46B1-844B-571294BDD0A9}" srcOrd="1" destOrd="0" presId="urn:microsoft.com/office/officeart/2005/8/layout/vList2"/>
    <dgm:cxn modelId="{E73D8E64-7662-42B6-BAD0-24A564D73FA3}" type="presParOf" srcId="{F5C979F2-B7E9-4C66-B068-B83B5F31BFDB}" destId="{782A71AC-0044-49AF-849E-50325218320E}" srcOrd="2" destOrd="0" presId="urn:microsoft.com/office/officeart/2005/8/layout/vList2"/>
    <dgm:cxn modelId="{B707886A-7293-4D77-A5E8-85DB66CF164F}" type="presParOf" srcId="{F5C979F2-B7E9-4C66-B068-B83B5F31BFDB}" destId="{234BFC4D-2610-4E46-A9DB-DF0B057A8671}" srcOrd="3" destOrd="0" presId="urn:microsoft.com/office/officeart/2005/8/layout/vList2"/>
    <dgm:cxn modelId="{DB34E5C1-9997-4693-AB17-EE1025F6394C}" type="presParOf" srcId="{F5C979F2-B7E9-4C66-B068-B83B5F31BFDB}" destId="{15B09CDC-FA93-4E3B-9048-4741D4F913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20AEEA-DA94-491F-98F7-B0A6A19E4DE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AFF83FDE-9D66-4D10-8639-A9FD4FC4D2EA}">
      <dgm:prSet custT="1"/>
      <dgm:spPr/>
      <dgm:t>
        <a:bodyPr/>
        <a:lstStyle/>
        <a:p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Vše, co po sobě zanecháš online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 – příspěvky, komentáře, vyhledávání, fotky, e-maily, ale i data, která sbírají služby automaticky.</a:t>
          </a:r>
        </a:p>
      </dgm:t>
    </dgm:pt>
    <dgm:pt modelId="{583542A1-13F8-43E0-9E34-EB04EBCB207F}" type="parTrans" cxnId="{EBC3CA80-C85E-46FF-84B0-ABF40DD4DC2A}">
      <dgm:prSet/>
      <dgm:spPr/>
      <dgm:t>
        <a:bodyPr/>
        <a:lstStyle/>
        <a:p>
          <a:endParaRPr lang="en-US"/>
        </a:p>
      </dgm:t>
    </dgm:pt>
    <dgm:pt modelId="{4CB64142-62BF-4E6C-B792-14A8C176F137}" type="sibTrans" cxnId="{EBC3CA80-C85E-46FF-84B0-ABF40DD4DC2A}">
      <dgm:prSet/>
      <dgm:spPr/>
      <dgm:t>
        <a:bodyPr/>
        <a:lstStyle/>
        <a:p>
          <a:endParaRPr lang="en-US"/>
        </a:p>
      </dgm:t>
    </dgm:pt>
    <dgm:pt modelId="{CBA0E4AD-3EB3-46E0-B115-D2E8120ED10E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Před zveřejněním čehokoliv zvaž: </a:t>
          </a:r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„Chtěl/a bych, aby to někdo našel i za 10 let?“</a:t>
          </a:r>
          <a:endParaRPr lang="cs-CZ" sz="2400" noProof="0" dirty="0">
            <a:latin typeface="Poppins" panose="00000500000000000000" pitchFamily="2" charset="-18"/>
            <a:cs typeface="Poppins" panose="00000500000000000000" pitchFamily="2" charset="-18"/>
          </a:endParaRPr>
        </a:p>
      </dgm:t>
    </dgm:pt>
    <dgm:pt modelId="{52C7AC3C-53F5-4113-AF92-9BC981E99E05}" type="parTrans" cxnId="{14E226BC-757A-4068-BB5B-90BF75EBFEFF}">
      <dgm:prSet/>
      <dgm:spPr/>
      <dgm:t>
        <a:bodyPr/>
        <a:lstStyle/>
        <a:p>
          <a:endParaRPr lang="en-US"/>
        </a:p>
      </dgm:t>
    </dgm:pt>
    <dgm:pt modelId="{1F4E2CD4-C905-499E-A28F-BCCE7778E50D}" type="sibTrans" cxnId="{14E226BC-757A-4068-BB5B-90BF75EBFEFF}">
      <dgm:prSet/>
      <dgm:spPr/>
      <dgm:t>
        <a:bodyPr/>
        <a:lstStyle/>
        <a:p>
          <a:endParaRPr lang="en-US"/>
        </a:p>
      </dgm:t>
    </dgm:pt>
    <dgm:pt modelId="{5FC8FC83-235F-497A-A791-5FA61B31BCF8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Omezuj sdílení osobních údajů – i na „soukromém“ profilu.</a:t>
          </a:r>
        </a:p>
      </dgm:t>
    </dgm:pt>
    <dgm:pt modelId="{BAE6D0E1-6A37-4744-BCB4-521219C26CE2}" type="parTrans" cxnId="{76422021-EC5F-46AA-A094-BF4B79114F3E}">
      <dgm:prSet/>
      <dgm:spPr/>
      <dgm:t>
        <a:bodyPr/>
        <a:lstStyle/>
        <a:p>
          <a:endParaRPr lang="en-US"/>
        </a:p>
      </dgm:t>
    </dgm:pt>
    <dgm:pt modelId="{CB929E43-9B19-4691-A275-C51CC292B9E6}" type="sibTrans" cxnId="{76422021-EC5F-46AA-A094-BF4B79114F3E}">
      <dgm:prSet/>
      <dgm:spPr/>
      <dgm:t>
        <a:bodyPr/>
        <a:lstStyle/>
        <a:p>
          <a:endParaRPr lang="en-US"/>
        </a:p>
      </dgm:t>
    </dgm:pt>
    <dgm:pt modelId="{52B48811-06A3-4B36-8E1C-69DD31E99C67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kontroluj své účty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a </a:t>
          </a:r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odstraňuj starý nebo nevhodný obsah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gm:t>
    </dgm:pt>
    <dgm:pt modelId="{7AE88584-175A-4C92-9A3A-88F63012D3FC}" type="parTrans" cxnId="{3536FAC4-4B2D-4210-86E4-8B651CD3CFA7}">
      <dgm:prSet/>
      <dgm:spPr/>
      <dgm:t>
        <a:bodyPr/>
        <a:lstStyle/>
        <a:p>
          <a:endParaRPr lang="en-US"/>
        </a:p>
      </dgm:t>
    </dgm:pt>
    <dgm:pt modelId="{3D16EBC5-3CA5-4CD1-868F-63FBF6244271}" type="sibTrans" cxnId="{3536FAC4-4B2D-4210-86E4-8B651CD3CFA7}">
      <dgm:prSet/>
      <dgm:spPr/>
      <dgm:t>
        <a:bodyPr/>
        <a:lstStyle/>
        <a:p>
          <a:endParaRPr lang="en-US"/>
        </a:p>
      </dgm:t>
    </dgm:pt>
    <dgm:pt modelId="{572ECEAB-8DD5-4E42-A933-687C999B4178}" type="pres">
      <dgm:prSet presAssocID="{4120AEEA-DA94-491F-98F7-B0A6A19E4DE1}" presName="root" presStyleCnt="0">
        <dgm:presLayoutVars>
          <dgm:dir/>
          <dgm:resizeHandles val="exact"/>
        </dgm:presLayoutVars>
      </dgm:prSet>
      <dgm:spPr/>
    </dgm:pt>
    <dgm:pt modelId="{3159333B-8CAE-40DA-98A0-88ADAC07D9DB}" type="pres">
      <dgm:prSet presAssocID="{4120AEEA-DA94-491F-98F7-B0A6A19E4DE1}" presName="container" presStyleCnt="0">
        <dgm:presLayoutVars>
          <dgm:dir/>
          <dgm:resizeHandles val="exact"/>
        </dgm:presLayoutVars>
      </dgm:prSet>
      <dgm:spPr/>
    </dgm:pt>
    <dgm:pt modelId="{838494A3-D839-4029-81B1-9F9008307E7F}" type="pres">
      <dgm:prSet presAssocID="{AFF83FDE-9D66-4D10-8639-A9FD4FC4D2EA}" presName="compNode" presStyleCnt="0"/>
      <dgm:spPr/>
    </dgm:pt>
    <dgm:pt modelId="{4BEDC001-95B0-4423-B1C4-A1E33385FA53}" type="pres">
      <dgm:prSet presAssocID="{AFF83FDE-9D66-4D10-8639-A9FD4FC4D2EA}" presName="iconBgRect" presStyleLbl="bgShp" presStyleIdx="0" presStyleCnt="4"/>
      <dgm:spPr/>
    </dgm:pt>
    <dgm:pt modelId="{0D5D7EBF-5BBA-46EC-912F-07D5B30ACBBB}" type="pres">
      <dgm:prSet presAssocID="{AFF83FDE-9D66-4D10-8639-A9FD4FC4D2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šle"/>
        </a:ext>
      </dgm:extLst>
    </dgm:pt>
    <dgm:pt modelId="{8E73695F-E2F7-44FD-BF1B-4F4899864129}" type="pres">
      <dgm:prSet presAssocID="{AFF83FDE-9D66-4D10-8639-A9FD4FC4D2EA}" presName="spaceRect" presStyleCnt="0"/>
      <dgm:spPr/>
    </dgm:pt>
    <dgm:pt modelId="{2133FE89-F4A3-4068-BED1-3BB2E51BD4F2}" type="pres">
      <dgm:prSet presAssocID="{AFF83FDE-9D66-4D10-8639-A9FD4FC4D2EA}" presName="textRect" presStyleLbl="revTx" presStyleIdx="0" presStyleCnt="4">
        <dgm:presLayoutVars>
          <dgm:chMax val="1"/>
          <dgm:chPref val="1"/>
        </dgm:presLayoutVars>
      </dgm:prSet>
      <dgm:spPr/>
    </dgm:pt>
    <dgm:pt modelId="{64F00DAC-9931-407F-8F0C-7EBE9B8A29CA}" type="pres">
      <dgm:prSet presAssocID="{4CB64142-62BF-4E6C-B792-14A8C176F137}" presName="sibTrans" presStyleLbl="sibTrans2D1" presStyleIdx="0" presStyleCnt="0"/>
      <dgm:spPr/>
    </dgm:pt>
    <dgm:pt modelId="{10613E51-7E5B-4C99-B102-A45292C2D294}" type="pres">
      <dgm:prSet presAssocID="{CBA0E4AD-3EB3-46E0-B115-D2E8120ED10E}" presName="compNode" presStyleCnt="0"/>
      <dgm:spPr/>
    </dgm:pt>
    <dgm:pt modelId="{50FF24D9-540C-46D6-A16F-9EA2BF421E9D}" type="pres">
      <dgm:prSet presAssocID="{CBA0E4AD-3EB3-46E0-B115-D2E8120ED10E}" presName="iconBgRect" presStyleLbl="bgShp" presStyleIdx="1" presStyleCnt="4"/>
      <dgm:spPr/>
    </dgm:pt>
    <dgm:pt modelId="{B7AC34E6-D8E9-4680-A635-2470679A9BD5}" type="pres">
      <dgm:prSet presAssocID="{CBA0E4AD-3EB3-46E0-B115-D2E8120ED1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2D19FB51-DBB0-4924-BD8B-1A2771C29580}" type="pres">
      <dgm:prSet presAssocID="{CBA0E4AD-3EB3-46E0-B115-D2E8120ED10E}" presName="spaceRect" presStyleCnt="0"/>
      <dgm:spPr/>
    </dgm:pt>
    <dgm:pt modelId="{F2EFFCFC-15E0-4B21-AED6-7C656AFC2FC8}" type="pres">
      <dgm:prSet presAssocID="{CBA0E4AD-3EB3-46E0-B115-D2E8120ED10E}" presName="textRect" presStyleLbl="revTx" presStyleIdx="1" presStyleCnt="4">
        <dgm:presLayoutVars>
          <dgm:chMax val="1"/>
          <dgm:chPref val="1"/>
        </dgm:presLayoutVars>
      </dgm:prSet>
      <dgm:spPr/>
    </dgm:pt>
    <dgm:pt modelId="{6FE2FD0C-6498-49A4-9F6F-ADB7BBD09595}" type="pres">
      <dgm:prSet presAssocID="{1F4E2CD4-C905-499E-A28F-BCCE7778E50D}" presName="sibTrans" presStyleLbl="sibTrans2D1" presStyleIdx="0" presStyleCnt="0"/>
      <dgm:spPr/>
    </dgm:pt>
    <dgm:pt modelId="{F6F6ACC9-56AB-4C9D-9EE4-10FD8D08CF59}" type="pres">
      <dgm:prSet presAssocID="{5FC8FC83-235F-497A-A791-5FA61B31BCF8}" presName="compNode" presStyleCnt="0"/>
      <dgm:spPr/>
    </dgm:pt>
    <dgm:pt modelId="{E618EA16-00BE-420C-A100-E574255DFC3D}" type="pres">
      <dgm:prSet presAssocID="{5FC8FC83-235F-497A-A791-5FA61B31BCF8}" presName="iconBgRect" presStyleLbl="bgShp" presStyleIdx="2" presStyleCnt="4"/>
      <dgm:spPr/>
    </dgm:pt>
    <dgm:pt modelId="{A115C659-6C87-4FD8-8B6E-C1ADC83D0713}" type="pres">
      <dgm:prSet presAssocID="{5FC8FC83-235F-497A-A791-5FA61B31BC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0095CCB7-9217-4D2F-A83A-5BF9260925C4}" type="pres">
      <dgm:prSet presAssocID="{5FC8FC83-235F-497A-A791-5FA61B31BCF8}" presName="spaceRect" presStyleCnt="0"/>
      <dgm:spPr/>
    </dgm:pt>
    <dgm:pt modelId="{A31C59F1-FA1D-430B-B8F5-F7F39D7287C6}" type="pres">
      <dgm:prSet presAssocID="{5FC8FC83-235F-497A-A791-5FA61B31BCF8}" presName="textRect" presStyleLbl="revTx" presStyleIdx="2" presStyleCnt="4">
        <dgm:presLayoutVars>
          <dgm:chMax val="1"/>
          <dgm:chPref val="1"/>
        </dgm:presLayoutVars>
      </dgm:prSet>
      <dgm:spPr/>
    </dgm:pt>
    <dgm:pt modelId="{2F606BC9-CB6C-4AD9-B6E7-E5D20C7E78E7}" type="pres">
      <dgm:prSet presAssocID="{CB929E43-9B19-4691-A275-C51CC292B9E6}" presName="sibTrans" presStyleLbl="sibTrans2D1" presStyleIdx="0" presStyleCnt="0"/>
      <dgm:spPr/>
    </dgm:pt>
    <dgm:pt modelId="{2813A429-52B1-4D99-8E97-FDA62B2C74BB}" type="pres">
      <dgm:prSet presAssocID="{52B48811-06A3-4B36-8E1C-69DD31E99C67}" presName="compNode" presStyleCnt="0"/>
      <dgm:spPr/>
    </dgm:pt>
    <dgm:pt modelId="{EF7CFDE9-C4D3-4DA6-91FB-5813CF62A5AD}" type="pres">
      <dgm:prSet presAssocID="{52B48811-06A3-4B36-8E1C-69DD31E99C67}" presName="iconBgRect" presStyleLbl="bgShp" presStyleIdx="3" presStyleCnt="4"/>
      <dgm:spPr/>
    </dgm:pt>
    <dgm:pt modelId="{8507CA7C-F7D4-4DA0-833C-05D8FC236554}" type="pres">
      <dgm:prSet presAssocID="{52B48811-06A3-4B36-8E1C-69DD31E99C6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2808A31-955F-4B8F-9A1B-8EBD0C221EC9}" type="pres">
      <dgm:prSet presAssocID="{52B48811-06A3-4B36-8E1C-69DD31E99C67}" presName="spaceRect" presStyleCnt="0"/>
      <dgm:spPr/>
    </dgm:pt>
    <dgm:pt modelId="{FC66BCD3-4DE0-4D0F-BCAC-B809DA1157A8}" type="pres">
      <dgm:prSet presAssocID="{52B48811-06A3-4B36-8E1C-69DD31E99C6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47AE91D-AECA-49B0-9F92-3117DA6169A1}" type="presOf" srcId="{4120AEEA-DA94-491F-98F7-B0A6A19E4DE1}" destId="{572ECEAB-8DD5-4E42-A933-687C999B4178}" srcOrd="0" destOrd="0" presId="urn:microsoft.com/office/officeart/2018/2/layout/IconCircleList"/>
    <dgm:cxn modelId="{76422021-EC5F-46AA-A094-BF4B79114F3E}" srcId="{4120AEEA-DA94-491F-98F7-B0A6A19E4DE1}" destId="{5FC8FC83-235F-497A-A791-5FA61B31BCF8}" srcOrd="2" destOrd="0" parTransId="{BAE6D0E1-6A37-4744-BCB4-521219C26CE2}" sibTransId="{CB929E43-9B19-4691-A275-C51CC292B9E6}"/>
    <dgm:cxn modelId="{11B1C723-5010-479C-9B4C-ACF0738287F0}" type="presOf" srcId="{5FC8FC83-235F-497A-A791-5FA61B31BCF8}" destId="{A31C59F1-FA1D-430B-B8F5-F7F39D7287C6}" srcOrd="0" destOrd="0" presId="urn:microsoft.com/office/officeart/2018/2/layout/IconCircleList"/>
    <dgm:cxn modelId="{97DB7427-9B21-42DF-A582-D1110BE11470}" type="presOf" srcId="{1F4E2CD4-C905-499E-A28F-BCCE7778E50D}" destId="{6FE2FD0C-6498-49A4-9F6F-ADB7BBD09595}" srcOrd="0" destOrd="0" presId="urn:microsoft.com/office/officeart/2018/2/layout/IconCircleList"/>
    <dgm:cxn modelId="{1FA6A731-BC59-47EB-9822-7755A5017A1C}" type="presOf" srcId="{AFF83FDE-9D66-4D10-8639-A9FD4FC4D2EA}" destId="{2133FE89-F4A3-4068-BED1-3BB2E51BD4F2}" srcOrd="0" destOrd="0" presId="urn:microsoft.com/office/officeart/2018/2/layout/IconCircleList"/>
    <dgm:cxn modelId="{EBC3CA80-C85E-46FF-84B0-ABF40DD4DC2A}" srcId="{4120AEEA-DA94-491F-98F7-B0A6A19E4DE1}" destId="{AFF83FDE-9D66-4D10-8639-A9FD4FC4D2EA}" srcOrd="0" destOrd="0" parTransId="{583542A1-13F8-43E0-9E34-EB04EBCB207F}" sibTransId="{4CB64142-62BF-4E6C-B792-14A8C176F137}"/>
    <dgm:cxn modelId="{7300F981-F921-4A65-9423-0512190B8FF7}" type="presOf" srcId="{4CB64142-62BF-4E6C-B792-14A8C176F137}" destId="{64F00DAC-9931-407F-8F0C-7EBE9B8A29CA}" srcOrd="0" destOrd="0" presId="urn:microsoft.com/office/officeart/2018/2/layout/IconCircleList"/>
    <dgm:cxn modelId="{BCED8AA1-9A74-4DC5-966D-7B2C1AAB3F87}" type="presOf" srcId="{52B48811-06A3-4B36-8E1C-69DD31E99C67}" destId="{FC66BCD3-4DE0-4D0F-BCAC-B809DA1157A8}" srcOrd="0" destOrd="0" presId="urn:microsoft.com/office/officeart/2018/2/layout/IconCircleList"/>
    <dgm:cxn modelId="{585EC5A1-D2A7-434A-8729-2F242182ECD6}" type="presOf" srcId="{CBA0E4AD-3EB3-46E0-B115-D2E8120ED10E}" destId="{F2EFFCFC-15E0-4B21-AED6-7C656AFC2FC8}" srcOrd="0" destOrd="0" presId="urn:microsoft.com/office/officeart/2018/2/layout/IconCircleList"/>
    <dgm:cxn modelId="{90B851B8-6686-449A-ADE9-E84E578EED0F}" type="presOf" srcId="{CB929E43-9B19-4691-A275-C51CC292B9E6}" destId="{2F606BC9-CB6C-4AD9-B6E7-E5D20C7E78E7}" srcOrd="0" destOrd="0" presId="urn:microsoft.com/office/officeart/2018/2/layout/IconCircleList"/>
    <dgm:cxn modelId="{14E226BC-757A-4068-BB5B-90BF75EBFEFF}" srcId="{4120AEEA-DA94-491F-98F7-B0A6A19E4DE1}" destId="{CBA0E4AD-3EB3-46E0-B115-D2E8120ED10E}" srcOrd="1" destOrd="0" parTransId="{52C7AC3C-53F5-4113-AF92-9BC981E99E05}" sibTransId="{1F4E2CD4-C905-499E-A28F-BCCE7778E50D}"/>
    <dgm:cxn modelId="{3536FAC4-4B2D-4210-86E4-8B651CD3CFA7}" srcId="{4120AEEA-DA94-491F-98F7-B0A6A19E4DE1}" destId="{52B48811-06A3-4B36-8E1C-69DD31E99C67}" srcOrd="3" destOrd="0" parTransId="{7AE88584-175A-4C92-9A3A-88F63012D3FC}" sibTransId="{3D16EBC5-3CA5-4CD1-868F-63FBF6244271}"/>
    <dgm:cxn modelId="{4F998692-FFD0-4187-9F02-BE8D7B24EC70}" type="presParOf" srcId="{572ECEAB-8DD5-4E42-A933-687C999B4178}" destId="{3159333B-8CAE-40DA-98A0-88ADAC07D9DB}" srcOrd="0" destOrd="0" presId="urn:microsoft.com/office/officeart/2018/2/layout/IconCircleList"/>
    <dgm:cxn modelId="{2FAAC0A3-BC32-4090-96B8-7521E990C147}" type="presParOf" srcId="{3159333B-8CAE-40DA-98A0-88ADAC07D9DB}" destId="{838494A3-D839-4029-81B1-9F9008307E7F}" srcOrd="0" destOrd="0" presId="urn:microsoft.com/office/officeart/2018/2/layout/IconCircleList"/>
    <dgm:cxn modelId="{490D0A80-4236-431B-815A-DEEFE8D1280A}" type="presParOf" srcId="{838494A3-D839-4029-81B1-9F9008307E7F}" destId="{4BEDC001-95B0-4423-B1C4-A1E33385FA53}" srcOrd="0" destOrd="0" presId="urn:microsoft.com/office/officeart/2018/2/layout/IconCircleList"/>
    <dgm:cxn modelId="{044DF426-8F6B-456D-8C29-44258F656CA3}" type="presParOf" srcId="{838494A3-D839-4029-81B1-9F9008307E7F}" destId="{0D5D7EBF-5BBA-46EC-912F-07D5B30ACBBB}" srcOrd="1" destOrd="0" presId="urn:microsoft.com/office/officeart/2018/2/layout/IconCircleList"/>
    <dgm:cxn modelId="{D9B215BC-6862-4810-9535-55EFAEA5196B}" type="presParOf" srcId="{838494A3-D839-4029-81B1-9F9008307E7F}" destId="{8E73695F-E2F7-44FD-BF1B-4F4899864129}" srcOrd="2" destOrd="0" presId="urn:microsoft.com/office/officeart/2018/2/layout/IconCircleList"/>
    <dgm:cxn modelId="{C108D8CF-7D74-4C97-B75C-371305391D27}" type="presParOf" srcId="{838494A3-D839-4029-81B1-9F9008307E7F}" destId="{2133FE89-F4A3-4068-BED1-3BB2E51BD4F2}" srcOrd="3" destOrd="0" presId="urn:microsoft.com/office/officeart/2018/2/layout/IconCircleList"/>
    <dgm:cxn modelId="{2328779A-5549-4F70-B3D9-E2B9F3A254C5}" type="presParOf" srcId="{3159333B-8CAE-40DA-98A0-88ADAC07D9DB}" destId="{64F00DAC-9931-407F-8F0C-7EBE9B8A29CA}" srcOrd="1" destOrd="0" presId="urn:microsoft.com/office/officeart/2018/2/layout/IconCircleList"/>
    <dgm:cxn modelId="{2B50294F-C8B6-4178-B539-2C3DAF4D593B}" type="presParOf" srcId="{3159333B-8CAE-40DA-98A0-88ADAC07D9DB}" destId="{10613E51-7E5B-4C99-B102-A45292C2D294}" srcOrd="2" destOrd="0" presId="urn:microsoft.com/office/officeart/2018/2/layout/IconCircleList"/>
    <dgm:cxn modelId="{528EB0A4-F800-43B0-A03A-C6CA0B2D0C68}" type="presParOf" srcId="{10613E51-7E5B-4C99-B102-A45292C2D294}" destId="{50FF24D9-540C-46D6-A16F-9EA2BF421E9D}" srcOrd="0" destOrd="0" presId="urn:microsoft.com/office/officeart/2018/2/layout/IconCircleList"/>
    <dgm:cxn modelId="{CDDDAD27-C20B-46FB-9E27-CBF8BA7D2D2F}" type="presParOf" srcId="{10613E51-7E5B-4C99-B102-A45292C2D294}" destId="{B7AC34E6-D8E9-4680-A635-2470679A9BD5}" srcOrd="1" destOrd="0" presId="urn:microsoft.com/office/officeart/2018/2/layout/IconCircleList"/>
    <dgm:cxn modelId="{EF988000-BB50-4FC7-883F-E9928304C7FE}" type="presParOf" srcId="{10613E51-7E5B-4C99-B102-A45292C2D294}" destId="{2D19FB51-DBB0-4924-BD8B-1A2771C29580}" srcOrd="2" destOrd="0" presId="urn:microsoft.com/office/officeart/2018/2/layout/IconCircleList"/>
    <dgm:cxn modelId="{30C0CE37-FFF6-4873-BC88-A8E2DB797A18}" type="presParOf" srcId="{10613E51-7E5B-4C99-B102-A45292C2D294}" destId="{F2EFFCFC-15E0-4B21-AED6-7C656AFC2FC8}" srcOrd="3" destOrd="0" presId="urn:microsoft.com/office/officeart/2018/2/layout/IconCircleList"/>
    <dgm:cxn modelId="{B2FDEE66-C31E-460B-8BB4-D45F5FF866CD}" type="presParOf" srcId="{3159333B-8CAE-40DA-98A0-88ADAC07D9DB}" destId="{6FE2FD0C-6498-49A4-9F6F-ADB7BBD09595}" srcOrd="3" destOrd="0" presId="urn:microsoft.com/office/officeart/2018/2/layout/IconCircleList"/>
    <dgm:cxn modelId="{4CB335B6-BCB8-4DB7-8333-150FD6240DC5}" type="presParOf" srcId="{3159333B-8CAE-40DA-98A0-88ADAC07D9DB}" destId="{F6F6ACC9-56AB-4C9D-9EE4-10FD8D08CF59}" srcOrd="4" destOrd="0" presId="urn:microsoft.com/office/officeart/2018/2/layout/IconCircleList"/>
    <dgm:cxn modelId="{A5578F6C-AD82-4A17-8B20-7D311E9C6C34}" type="presParOf" srcId="{F6F6ACC9-56AB-4C9D-9EE4-10FD8D08CF59}" destId="{E618EA16-00BE-420C-A100-E574255DFC3D}" srcOrd="0" destOrd="0" presId="urn:microsoft.com/office/officeart/2018/2/layout/IconCircleList"/>
    <dgm:cxn modelId="{E08BD280-A77F-4E66-99ED-03CD93E81C28}" type="presParOf" srcId="{F6F6ACC9-56AB-4C9D-9EE4-10FD8D08CF59}" destId="{A115C659-6C87-4FD8-8B6E-C1ADC83D0713}" srcOrd="1" destOrd="0" presId="urn:microsoft.com/office/officeart/2018/2/layout/IconCircleList"/>
    <dgm:cxn modelId="{6FB587A5-97B6-4A93-A297-70DC9BE682C6}" type="presParOf" srcId="{F6F6ACC9-56AB-4C9D-9EE4-10FD8D08CF59}" destId="{0095CCB7-9217-4D2F-A83A-5BF9260925C4}" srcOrd="2" destOrd="0" presId="urn:microsoft.com/office/officeart/2018/2/layout/IconCircleList"/>
    <dgm:cxn modelId="{F6345900-DF8F-495F-9AB1-0BA0CE347C89}" type="presParOf" srcId="{F6F6ACC9-56AB-4C9D-9EE4-10FD8D08CF59}" destId="{A31C59F1-FA1D-430B-B8F5-F7F39D7287C6}" srcOrd="3" destOrd="0" presId="urn:microsoft.com/office/officeart/2018/2/layout/IconCircleList"/>
    <dgm:cxn modelId="{19CA3F1D-6087-456B-ABAE-0B6BF815F113}" type="presParOf" srcId="{3159333B-8CAE-40DA-98A0-88ADAC07D9DB}" destId="{2F606BC9-CB6C-4AD9-B6E7-E5D20C7E78E7}" srcOrd="5" destOrd="0" presId="urn:microsoft.com/office/officeart/2018/2/layout/IconCircleList"/>
    <dgm:cxn modelId="{52DD2D07-6492-4CAA-B942-90C1819E3E0F}" type="presParOf" srcId="{3159333B-8CAE-40DA-98A0-88ADAC07D9DB}" destId="{2813A429-52B1-4D99-8E97-FDA62B2C74BB}" srcOrd="6" destOrd="0" presId="urn:microsoft.com/office/officeart/2018/2/layout/IconCircleList"/>
    <dgm:cxn modelId="{E0B9FDC2-1D76-4A55-B87D-47753B61A576}" type="presParOf" srcId="{2813A429-52B1-4D99-8E97-FDA62B2C74BB}" destId="{EF7CFDE9-C4D3-4DA6-91FB-5813CF62A5AD}" srcOrd="0" destOrd="0" presId="urn:microsoft.com/office/officeart/2018/2/layout/IconCircleList"/>
    <dgm:cxn modelId="{1B69637E-2AC8-4679-9218-DF746C3D3958}" type="presParOf" srcId="{2813A429-52B1-4D99-8E97-FDA62B2C74BB}" destId="{8507CA7C-F7D4-4DA0-833C-05D8FC236554}" srcOrd="1" destOrd="0" presId="urn:microsoft.com/office/officeart/2018/2/layout/IconCircleList"/>
    <dgm:cxn modelId="{6B9A491B-136E-44BB-895E-3FBC4EF48DB5}" type="presParOf" srcId="{2813A429-52B1-4D99-8E97-FDA62B2C74BB}" destId="{F2808A31-955F-4B8F-9A1B-8EBD0C221EC9}" srcOrd="2" destOrd="0" presId="urn:microsoft.com/office/officeart/2018/2/layout/IconCircleList"/>
    <dgm:cxn modelId="{B5AF1B17-D0AB-4D4E-9C25-E1D5224550E8}" type="presParOf" srcId="{2813A429-52B1-4D99-8E97-FDA62B2C74BB}" destId="{FC66BCD3-4DE0-4D0F-BCAC-B809DA1157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0DFEA3-D02D-4E5E-AFDD-61920F8FD0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F88F685-B20A-47BA-94F6-F8147C890E05}">
      <dgm:prSet custT="1"/>
      <dgm:spPr/>
      <dgm:t>
        <a:bodyPr/>
        <a:lstStyle/>
        <a:p>
          <a:r>
            <a:rPr lang="cs-CZ" sz="2400" b="1" noProof="0" dirty="0">
              <a:latin typeface="Poppins" panose="00000500000000000000" pitchFamily="2" charset="-18"/>
              <a:cs typeface="Poppins" panose="00000500000000000000" pitchFamily="2" charset="-18"/>
            </a:rPr>
            <a:t>Záměrně šířená falešná zpráva</a:t>
          </a: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, která má vyvolat paniku, pobavení, soucit nebo přimět lidi </a:t>
          </a:r>
          <a:b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k šíření dál – často pod rouškou „varování“ nebo „dobré rady“.</a:t>
          </a:r>
        </a:p>
      </dgm:t>
    </dgm:pt>
    <dgm:pt modelId="{F7002A01-E841-4923-A2F6-503F539146C2}" type="parTrans" cxnId="{E7C79F5A-A5D5-4025-9DEC-DD5BDE648770}">
      <dgm:prSet/>
      <dgm:spPr/>
      <dgm:t>
        <a:bodyPr/>
        <a:lstStyle/>
        <a:p>
          <a:endParaRPr lang="en-US"/>
        </a:p>
      </dgm:t>
    </dgm:pt>
    <dgm:pt modelId="{25D8B0DC-6BEC-4927-82AD-A074004F049C}" type="sibTrans" cxnId="{E7C79F5A-A5D5-4025-9DEC-DD5BDE648770}">
      <dgm:prSet/>
      <dgm:spPr/>
      <dgm:t>
        <a:bodyPr/>
        <a:lstStyle/>
        <a:p>
          <a:endParaRPr lang="en-US"/>
        </a:p>
      </dgm:t>
    </dgm:pt>
    <dgm:pt modelId="{9B188979-6A32-49F8-B645-677FFBD1F6CF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„Sdílejte dál! Facebook začne zítra zpoplatňovat účty, pokud neoznačíte tento příspěvek!“</a:t>
          </a:r>
        </a:p>
      </dgm:t>
    </dgm:pt>
    <dgm:pt modelId="{6E96EAD1-2F99-4A79-AEC3-AA49AB26B1A4}" type="parTrans" cxnId="{F0FBC1EB-6F63-45BE-A12F-5B3DFD237331}">
      <dgm:prSet/>
      <dgm:spPr/>
      <dgm:t>
        <a:bodyPr/>
        <a:lstStyle/>
        <a:p>
          <a:endParaRPr lang="en-US"/>
        </a:p>
      </dgm:t>
    </dgm:pt>
    <dgm:pt modelId="{28A3EDC7-9FEF-4F2C-B8D6-004CE445E175}" type="sibTrans" cxnId="{F0FBC1EB-6F63-45BE-A12F-5B3DFD237331}">
      <dgm:prSet/>
      <dgm:spPr/>
      <dgm:t>
        <a:bodyPr/>
        <a:lstStyle/>
        <a:p>
          <a:endParaRPr lang="en-US"/>
        </a:p>
      </dgm:t>
    </dgm:pt>
    <dgm:pt modelId="{B3394264-72BE-4E4A-8F4B-DB7F01581F14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Ověřuj tvrzení na ověřených stránkách (např. hoax.cz, manipulatori.cz).</a:t>
          </a:r>
        </a:p>
      </dgm:t>
    </dgm:pt>
    <dgm:pt modelId="{D6922728-AF7F-4C91-8B28-80F2E8E93CD4}" type="parTrans" cxnId="{63897BA8-52A5-4CB8-BD91-1A9CB0C737CD}">
      <dgm:prSet/>
      <dgm:spPr/>
      <dgm:t>
        <a:bodyPr/>
        <a:lstStyle/>
        <a:p>
          <a:endParaRPr lang="en-US"/>
        </a:p>
      </dgm:t>
    </dgm:pt>
    <dgm:pt modelId="{FF8C18DC-D636-4677-A0EB-7CC2EAB673E3}" type="sibTrans" cxnId="{63897BA8-52A5-4CB8-BD91-1A9CB0C737CD}">
      <dgm:prSet/>
      <dgm:spPr/>
      <dgm:t>
        <a:bodyPr/>
        <a:lstStyle/>
        <a:p>
          <a:endParaRPr lang="en-US"/>
        </a:p>
      </dgm:t>
    </dgm:pt>
    <dgm:pt modelId="{ABE3249A-3EE1-4F41-8975-2A4188F127C4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Nesdílej informace jen proto, že „to poslal známý“.</a:t>
          </a:r>
        </a:p>
      </dgm:t>
    </dgm:pt>
    <dgm:pt modelId="{8FAA2430-C0C2-44B7-BC2B-F36C19460493}" type="parTrans" cxnId="{1A7F4043-6733-4FBE-B513-8495B47ECFDA}">
      <dgm:prSet/>
      <dgm:spPr/>
      <dgm:t>
        <a:bodyPr/>
        <a:lstStyle/>
        <a:p>
          <a:endParaRPr lang="en-US"/>
        </a:p>
      </dgm:t>
    </dgm:pt>
    <dgm:pt modelId="{F13612B9-D6A3-40CB-952D-DB74FEFF5135}" type="sibTrans" cxnId="{1A7F4043-6733-4FBE-B513-8495B47ECFDA}">
      <dgm:prSet/>
      <dgm:spPr/>
      <dgm:t>
        <a:bodyPr/>
        <a:lstStyle/>
        <a:p>
          <a:endParaRPr lang="en-US"/>
        </a:p>
      </dgm:t>
    </dgm:pt>
    <dgm:pt modelId="{46C9CBB0-5C6C-4F0D-B2ED-B9EE8CE0DF1E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Uč své okolí, že šíření hoaxů je škodlivé, i když to myslíme dobře.</a:t>
          </a:r>
        </a:p>
      </dgm:t>
    </dgm:pt>
    <dgm:pt modelId="{B3F4F806-E02A-4A98-83D5-33855CB269EF}" type="parTrans" cxnId="{8AEC3B84-03D4-47D5-947F-CF10FE092550}">
      <dgm:prSet/>
      <dgm:spPr/>
      <dgm:t>
        <a:bodyPr/>
        <a:lstStyle/>
        <a:p>
          <a:endParaRPr lang="en-US"/>
        </a:p>
      </dgm:t>
    </dgm:pt>
    <dgm:pt modelId="{194A60FB-607A-44F5-9D59-4895B7FEF405}" type="sibTrans" cxnId="{8AEC3B84-03D4-47D5-947F-CF10FE092550}">
      <dgm:prSet/>
      <dgm:spPr/>
      <dgm:t>
        <a:bodyPr/>
        <a:lstStyle/>
        <a:p>
          <a:endParaRPr lang="en-US"/>
        </a:p>
      </dgm:t>
    </dgm:pt>
    <dgm:pt modelId="{AAFF7EB5-A3AB-469B-A924-71438F4A6DFC}" type="pres">
      <dgm:prSet presAssocID="{BD0DFEA3-D02D-4E5E-AFDD-61920F8FD0A8}" presName="root" presStyleCnt="0">
        <dgm:presLayoutVars>
          <dgm:dir/>
          <dgm:resizeHandles val="exact"/>
        </dgm:presLayoutVars>
      </dgm:prSet>
      <dgm:spPr/>
    </dgm:pt>
    <dgm:pt modelId="{8AB55311-1574-40BD-802F-C74F049596A5}" type="pres">
      <dgm:prSet presAssocID="{3F88F685-B20A-47BA-94F6-F8147C890E05}" presName="compNode" presStyleCnt="0"/>
      <dgm:spPr/>
    </dgm:pt>
    <dgm:pt modelId="{A398ABAF-EB2C-4615-903D-4D0C5513B5CB}" type="pres">
      <dgm:prSet presAssocID="{3F88F685-B20A-47BA-94F6-F8147C890E05}" presName="bgRect" presStyleLbl="bgShp" presStyleIdx="0" presStyleCnt="5"/>
      <dgm:spPr/>
    </dgm:pt>
    <dgm:pt modelId="{F8E3F5B8-3C91-4E1D-88F4-38B4AFB45F83}" type="pres">
      <dgm:prSet presAssocID="{3F88F685-B20A-47BA-94F6-F8147C890E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D968A727-44EA-46D7-A361-9B5182334713}" type="pres">
      <dgm:prSet presAssocID="{3F88F685-B20A-47BA-94F6-F8147C890E05}" presName="spaceRect" presStyleCnt="0"/>
      <dgm:spPr/>
    </dgm:pt>
    <dgm:pt modelId="{7519A7C9-C7D0-41D2-A54C-29A0666AF035}" type="pres">
      <dgm:prSet presAssocID="{3F88F685-B20A-47BA-94F6-F8147C890E05}" presName="parTx" presStyleLbl="revTx" presStyleIdx="0" presStyleCnt="5">
        <dgm:presLayoutVars>
          <dgm:chMax val="0"/>
          <dgm:chPref val="0"/>
        </dgm:presLayoutVars>
      </dgm:prSet>
      <dgm:spPr/>
    </dgm:pt>
    <dgm:pt modelId="{0A61F919-5AE7-4435-A861-AF4CD5AFE0C1}" type="pres">
      <dgm:prSet presAssocID="{25D8B0DC-6BEC-4927-82AD-A074004F049C}" presName="sibTrans" presStyleCnt="0"/>
      <dgm:spPr/>
    </dgm:pt>
    <dgm:pt modelId="{84B43D67-00D7-4404-AC56-063D64D9EE06}" type="pres">
      <dgm:prSet presAssocID="{9B188979-6A32-49F8-B645-677FFBD1F6CF}" presName="compNode" presStyleCnt="0"/>
      <dgm:spPr/>
    </dgm:pt>
    <dgm:pt modelId="{AAA233BB-8C24-4ABB-ABD1-6A4EDAFDEFB0}" type="pres">
      <dgm:prSet presAssocID="{9B188979-6A32-49F8-B645-677FFBD1F6CF}" presName="bgRect" presStyleLbl="bgShp" presStyleIdx="1" presStyleCnt="5"/>
      <dgm:spPr/>
    </dgm:pt>
    <dgm:pt modelId="{3558B4D7-F8B8-44ED-83A6-67C7ED043B39}" type="pres">
      <dgm:prSet presAssocID="{9B188979-6A32-49F8-B645-677FFBD1F6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5EFE3DC5-256C-4E15-A73B-F7DF43EB9807}" type="pres">
      <dgm:prSet presAssocID="{9B188979-6A32-49F8-B645-677FFBD1F6CF}" presName="spaceRect" presStyleCnt="0"/>
      <dgm:spPr/>
    </dgm:pt>
    <dgm:pt modelId="{58BF42EF-42AF-48E0-AF01-C2EC098E853C}" type="pres">
      <dgm:prSet presAssocID="{9B188979-6A32-49F8-B645-677FFBD1F6CF}" presName="parTx" presStyleLbl="revTx" presStyleIdx="1" presStyleCnt="5">
        <dgm:presLayoutVars>
          <dgm:chMax val="0"/>
          <dgm:chPref val="0"/>
        </dgm:presLayoutVars>
      </dgm:prSet>
      <dgm:spPr/>
    </dgm:pt>
    <dgm:pt modelId="{740272A5-A977-4FAC-A0B8-2CD3B0A90722}" type="pres">
      <dgm:prSet presAssocID="{28A3EDC7-9FEF-4F2C-B8D6-004CE445E175}" presName="sibTrans" presStyleCnt="0"/>
      <dgm:spPr/>
    </dgm:pt>
    <dgm:pt modelId="{BEB78225-7C50-49EB-8DE6-4A415DF5E500}" type="pres">
      <dgm:prSet presAssocID="{B3394264-72BE-4E4A-8F4B-DB7F01581F14}" presName="compNode" presStyleCnt="0"/>
      <dgm:spPr/>
    </dgm:pt>
    <dgm:pt modelId="{9740076C-EDCA-42DA-80BB-CB586E259C63}" type="pres">
      <dgm:prSet presAssocID="{B3394264-72BE-4E4A-8F4B-DB7F01581F14}" presName="bgRect" presStyleLbl="bgShp" presStyleIdx="2" presStyleCnt="5"/>
      <dgm:spPr/>
    </dgm:pt>
    <dgm:pt modelId="{0C9B3DAD-EC00-43C6-B0FE-A9BDB0AF39F5}" type="pres">
      <dgm:prSet presAssocID="{B3394264-72BE-4E4A-8F4B-DB7F01581F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DB732395-688C-474A-BEE8-3722546D6152}" type="pres">
      <dgm:prSet presAssocID="{B3394264-72BE-4E4A-8F4B-DB7F01581F14}" presName="spaceRect" presStyleCnt="0"/>
      <dgm:spPr/>
    </dgm:pt>
    <dgm:pt modelId="{B0D7373C-B9E3-4013-9487-BE1F31BF1E58}" type="pres">
      <dgm:prSet presAssocID="{B3394264-72BE-4E4A-8F4B-DB7F01581F14}" presName="parTx" presStyleLbl="revTx" presStyleIdx="2" presStyleCnt="5">
        <dgm:presLayoutVars>
          <dgm:chMax val="0"/>
          <dgm:chPref val="0"/>
        </dgm:presLayoutVars>
      </dgm:prSet>
      <dgm:spPr/>
    </dgm:pt>
    <dgm:pt modelId="{41C4E313-DD73-42A0-AFAF-A483E3408BFF}" type="pres">
      <dgm:prSet presAssocID="{FF8C18DC-D636-4677-A0EB-7CC2EAB673E3}" presName="sibTrans" presStyleCnt="0"/>
      <dgm:spPr/>
    </dgm:pt>
    <dgm:pt modelId="{AC886DD7-4F06-4C43-9AB0-B1C87C1D35BD}" type="pres">
      <dgm:prSet presAssocID="{ABE3249A-3EE1-4F41-8975-2A4188F127C4}" presName="compNode" presStyleCnt="0"/>
      <dgm:spPr/>
    </dgm:pt>
    <dgm:pt modelId="{14F0F206-6C43-4100-88C0-FEE5F4882D00}" type="pres">
      <dgm:prSet presAssocID="{ABE3249A-3EE1-4F41-8975-2A4188F127C4}" presName="bgRect" presStyleLbl="bgShp" presStyleIdx="3" presStyleCnt="5"/>
      <dgm:spPr/>
    </dgm:pt>
    <dgm:pt modelId="{673E67E7-14F2-4251-9BDA-B779B4641C71}" type="pres">
      <dgm:prSet presAssocID="{ABE3249A-3EE1-4F41-8975-2A4188F127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E5B4EEC3-871A-4166-BE88-C9B2FEE59328}" type="pres">
      <dgm:prSet presAssocID="{ABE3249A-3EE1-4F41-8975-2A4188F127C4}" presName="spaceRect" presStyleCnt="0"/>
      <dgm:spPr/>
    </dgm:pt>
    <dgm:pt modelId="{C775E9AF-2974-4C2F-9662-F7327AE6C831}" type="pres">
      <dgm:prSet presAssocID="{ABE3249A-3EE1-4F41-8975-2A4188F127C4}" presName="parTx" presStyleLbl="revTx" presStyleIdx="3" presStyleCnt="5">
        <dgm:presLayoutVars>
          <dgm:chMax val="0"/>
          <dgm:chPref val="0"/>
        </dgm:presLayoutVars>
      </dgm:prSet>
      <dgm:spPr/>
    </dgm:pt>
    <dgm:pt modelId="{27E73184-CCA1-4079-8563-650A6DECAB4B}" type="pres">
      <dgm:prSet presAssocID="{F13612B9-D6A3-40CB-952D-DB74FEFF5135}" presName="sibTrans" presStyleCnt="0"/>
      <dgm:spPr/>
    </dgm:pt>
    <dgm:pt modelId="{4AC329BD-A462-4892-BDE2-9D8A81E2CD30}" type="pres">
      <dgm:prSet presAssocID="{46C9CBB0-5C6C-4F0D-B2ED-B9EE8CE0DF1E}" presName="compNode" presStyleCnt="0"/>
      <dgm:spPr/>
    </dgm:pt>
    <dgm:pt modelId="{AB775494-6785-4E0E-A89D-DB8DE3EAB4DD}" type="pres">
      <dgm:prSet presAssocID="{46C9CBB0-5C6C-4F0D-B2ED-B9EE8CE0DF1E}" presName="bgRect" presStyleLbl="bgShp" presStyleIdx="4" presStyleCnt="5"/>
      <dgm:spPr/>
    </dgm:pt>
    <dgm:pt modelId="{5C17AA06-335B-47C1-8238-EC6A3093EADD}" type="pres">
      <dgm:prSet presAssocID="{46C9CBB0-5C6C-4F0D-B2ED-B9EE8CE0DF1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46754CE-FF4A-4527-BFA6-283F5B8679CF}" type="pres">
      <dgm:prSet presAssocID="{46C9CBB0-5C6C-4F0D-B2ED-B9EE8CE0DF1E}" presName="spaceRect" presStyleCnt="0"/>
      <dgm:spPr/>
    </dgm:pt>
    <dgm:pt modelId="{7EE5289A-E033-4F06-A84E-887529299355}" type="pres">
      <dgm:prSet presAssocID="{46C9CBB0-5C6C-4F0D-B2ED-B9EE8CE0DF1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DCA0E03-613E-4D06-A8C5-3970F2AC5FA7}" type="presOf" srcId="{46C9CBB0-5C6C-4F0D-B2ED-B9EE8CE0DF1E}" destId="{7EE5289A-E033-4F06-A84E-887529299355}" srcOrd="0" destOrd="0" presId="urn:microsoft.com/office/officeart/2018/2/layout/IconVerticalSolidList"/>
    <dgm:cxn modelId="{13E6F63A-3D98-4025-8723-31DA229F2550}" type="presOf" srcId="{3F88F685-B20A-47BA-94F6-F8147C890E05}" destId="{7519A7C9-C7D0-41D2-A54C-29A0666AF035}" srcOrd="0" destOrd="0" presId="urn:microsoft.com/office/officeart/2018/2/layout/IconVerticalSolidList"/>
    <dgm:cxn modelId="{2BAE923D-B2A8-4665-8707-786F1C2CAC1C}" type="presOf" srcId="{BD0DFEA3-D02D-4E5E-AFDD-61920F8FD0A8}" destId="{AAFF7EB5-A3AB-469B-A924-71438F4A6DFC}" srcOrd="0" destOrd="0" presId="urn:microsoft.com/office/officeart/2018/2/layout/IconVerticalSolidList"/>
    <dgm:cxn modelId="{1A7F4043-6733-4FBE-B513-8495B47ECFDA}" srcId="{BD0DFEA3-D02D-4E5E-AFDD-61920F8FD0A8}" destId="{ABE3249A-3EE1-4F41-8975-2A4188F127C4}" srcOrd="3" destOrd="0" parTransId="{8FAA2430-C0C2-44B7-BC2B-F36C19460493}" sibTransId="{F13612B9-D6A3-40CB-952D-DB74FEFF5135}"/>
    <dgm:cxn modelId="{632CC150-6F71-4272-A850-1A121E7E3054}" type="presOf" srcId="{B3394264-72BE-4E4A-8F4B-DB7F01581F14}" destId="{B0D7373C-B9E3-4013-9487-BE1F31BF1E58}" srcOrd="0" destOrd="0" presId="urn:microsoft.com/office/officeart/2018/2/layout/IconVerticalSolidList"/>
    <dgm:cxn modelId="{CB54E159-8790-45F2-A194-0DE0A3755C83}" type="presOf" srcId="{ABE3249A-3EE1-4F41-8975-2A4188F127C4}" destId="{C775E9AF-2974-4C2F-9662-F7327AE6C831}" srcOrd="0" destOrd="0" presId="urn:microsoft.com/office/officeart/2018/2/layout/IconVerticalSolidList"/>
    <dgm:cxn modelId="{E7C79F5A-A5D5-4025-9DEC-DD5BDE648770}" srcId="{BD0DFEA3-D02D-4E5E-AFDD-61920F8FD0A8}" destId="{3F88F685-B20A-47BA-94F6-F8147C890E05}" srcOrd="0" destOrd="0" parTransId="{F7002A01-E841-4923-A2F6-503F539146C2}" sibTransId="{25D8B0DC-6BEC-4927-82AD-A074004F049C}"/>
    <dgm:cxn modelId="{8AEC3B84-03D4-47D5-947F-CF10FE092550}" srcId="{BD0DFEA3-D02D-4E5E-AFDD-61920F8FD0A8}" destId="{46C9CBB0-5C6C-4F0D-B2ED-B9EE8CE0DF1E}" srcOrd="4" destOrd="0" parTransId="{B3F4F806-E02A-4A98-83D5-33855CB269EF}" sibTransId="{194A60FB-607A-44F5-9D59-4895B7FEF405}"/>
    <dgm:cxn modelId="{63897BA8-52A5-4CB8-BD91-1A9CB0C737CD}" srcId="{BD0DFEA3-D02D-4E5E-AFDD-61920F8FD0A8}" destId="{B3394264-72BE-4E4A-8F4B-DB7F01581F14}" srcOrd="2" destOrd="0" parTransId="{D6922728-AF7F-4C91-8B28-80F2E8E93CD4}" sibTransId="{FF8C18DC-D636-4677-A0EB-7CC2EAB673E3}"/>
    <dgm:cxn modelId="{F0FBC1EB-6F63-45BE-A12F-5B3DFD237331}" srcId="{BD0DFEA3-D02D-4E5E-AFDD-61920F8FD0A8}" destId="{9B188979-6A32-49F8-B645-677FFBD1F6CF}" srcOrd="1" destOrd="0" parTransId="{6E96EAD1-2F99-4A79-AEC3-AA49AB26B1A4}" sibTransId="{28A3EDC7-9FEF-4F2C-B8D6-004CE445E175}"/>
    <dgm:cxn modelId="{09E94EFC-1B71-4A35-84A7-4FF1EFC220FF}" type="presOf" srcId="{9B188979-6A32-49F8-B645-677FFBD1F6CF}" destId="{58BF42EF-42AF-48E0-AF01-C2EC098E853C}" srcOrd="0" destOrd="0" presId="urn:microsoft.com/office/officeart/2018/2/layout/IconVerticalSolidList"/>
    <dgm:cxn modelId="{DAD6F659-A1F3-4F9A-A650-09BC4F8A96D8}" type="presParOf" srcId="{AAFF7EB5-A3AB-469B-A924-71438F4A6DFC}" destId="{8AB55311-1574-40BD-802F-C74F049596A5}" srcOrd="0" destOrd="0" presId="urn:microsoft.com/office/officeart/2018/2/layout/IconVerticalSolidList"/>
    <dgm:cxn modelId="{68C29E86-3CBC-4C40-BECF-9419E32788E5}" type="presParOf" srcId="{8AB55311-1574-40BD-802F-C74F049596A5}" destId="{A398ABAF-EB2C-4615-903D-4D0C5513B5CB}" srcOrd="0" destOrd="0" presId="urn:microsoft.com/office/officeart/2018/2/layout/IconVerticalSolidList"/>
    <dgm:cxn modelId="{3919865A-E9C4-44D8-9DC1-8F637064568E}" type="presParOf" srcId="{8AB55311-1574-40BD-802F-C74F049596A5}" destId="{F8E3F5B8-3C91-4E1D-88F4-38B4AFB45F83}" srcOrd="1" destOrd="0" presId="urn:microsoft.com/office/officeart/2018/2/layout/IconVerticalSolidList"/>
    <dgm:cxn modelId="{0FB38808-F22C-487F-AE55-A021501F3998}" type="presParOf" srcId="{8AB55311-1574-40BD-802F-C74F049596A5}" destId="{D968A727-44EA-46D7-A361-9B5182334713}" srcOrd="2" destOrd="0" presId="urn:microsoft.com/office/officeart/2018/2/layout/IconVerticalSolidList"/>
    <dgm:cxn modelId="{AB4A32FA-2B8E-42F4-A84D-2079DB9D5493}" type="presParOf" srcId="{8AB55311-1574-40BD-802F-C74F049596A5}" destId="{7519A7C9-C7D0-41D2-A54C-29A0666AF035}" srcOrd="3" destOrd="0" presId="urn:microsoft.com/office/officeart/2018/2/layout/IconVerticalSolidList"/>
    <dgm:cxn modelId="{61557FD1-C4B9-47D2-8230-484BC5F5D2C1}" type="presParOf" srcId="{AAFF7EB5-A3AB-469B-A924-71438F4A6DFC}" destId="{0A61F919-5AE7-4435-A861-AF4CD5AFE0C1}" srcOrd="1" destOrd="0" presId="urn:microsoft.com/office/officeart/2018/2/layout/IconVerticalSolidList"/>
    <dgm:cxn modelId="{36AF81CC-0DB8-4FCD-A14E-FEC612551D4F}" type="presParOf" srcId="{AAFF7EB5-A3AB-469B-A924-71438F4A6DFC}" destId="{84B43D67-00D7-4404-AC56-063D64D9EE06}" srcOrd="2" destOrd="0" presId="urn:microsoft.com/office/officeart/2018/2/layout/IconVerticalSolidList"/>
    <dgm:cxn modelId="{6595F46C-0F18-42B1-844E-0083DC6F9C91}" type="presParOf" srcId="{84B43D67-00D7-4404-AC56-063D64D9EE06}" destId="{AAA233BB-8C24-4ABB-ABD1-6A4EDAFDEFB0}" srcOrd="0" destOrd="0" presId="urn:microsoft.com/office/officeart/2018/2/layout/IconVerticalSolidList"/>
    <dgm:cxn modelId="{14C97FD4-F7DB-4479-8C61-24DDE36F21A6}" type="presParOf" srcId="{84B43D67-00D7-4404-AC56-063D64D9EE06}" destId="{3558B4D7-F8B8-44ED-83A6-67C7ED043B39}" srcOrd="1" destOrd="0" presId="urn:microsoft.com/office/officeart/2018/2/layout/IconVerticalSolidList"/>
    <dgm:cxn modelId="{0FEE03DA-4B96-4824-A801-A4692F09E583}" type="presParOf" srcId="{84B43D67-00D7-4404-AC56-063D64D9EE06}" destId="{5EFE3DC5-256C-4E15-A73B-F7DF43EB9807}" srcOrd="2" destOrd="0" presId="urn:microsoft.com/office/officeart/2018/2/layout/IconVerticalSolidList"/>
    <dgm:cxn modelId="{4C4A40BC-4064-4F2A-85DC-173AC42B0730}" type="presParOf" srcId="{84B43D67-00D7-4404-AC56-063D64D9EE06}" destId="{58BF42EF-42AF-48E0-AF01-C2EC098E853C}" srcOrd="3" destOrd="0" presId="urn:microsoft.com/office/officeart/2018/2/layout/IconVerticalSolidList"/>
    <dgm:cxn modelId="{C9A42259-EE5E-4259-A3DE-8A1305167DBD}" type="presParOf" srcId="{AAFF7EB5-A3AB-469B-A924-71438F4A6DFC}" destId="{740272A5-A977-4FAC-A0B8-2CD3B0A90722}" srcOrd="3" destOrd="0" presId="urn:microsoft.com/office/officeart/2018/2/layout/IconVerticalSolidList"/>
    <dgm:cxn modelId="{AF0A7CE4-2B22-4F86-A0FD-AA994C5821D2}" type="presParOf" srcId="{AAFF7EB5-A3AB-469B-A924-71438F4A6DFC}" destId="{BEB78225-7C50-49EB-8DE6-4A415DF5E500}" srcOrd="4" destOrd="0" presId="urn:microsoft.com/office/officeart/2018/2/layout/IconVerticalSolidList"/>
    <dgm:cxn modelId="{0293CF35-4FAB-442F-BA0B-382B6BA343A0}" type="presParOf" srcId="{BEB78225-7C50-49EB-8DE6-4A415DF5E500}" destId="{9740076C-EDCA-42DA-80BB-CB586E259C63}" srcOrd="0" destOrd="0" presId="urn:microsoft.com/office/officeart/2018/2/layout/IconVerticalSolidList"/>
    <dgm:cxn modelId="{1825065D-EBDF-4F9C-82E7-DA38D18C6113}" type="presParOf" srcId="{BEB78225-7C50-49EB-8DE6-4A415DF5E500}" destId="{0C9B3DAD-EC00-43C6-B0FE-A9BDB0AF39F5}" srcOrd="1" destOrd="0" presId="urn:microsoft.com/office/officeart/2018/2/layout/IconVerticalSolidList"/>
    <dgm:cxn modelId="{85980C67-918A-4D12-B64A-E1429995E5CC}" type="presParOf" srcId="{BEB78225-7C50-49EB-8DE6-4A415DF5E500}" destId="{DB732395-688C-474A-BEE8-3722546D6152}" srcOrd="2" destOrd="0" presId="urn:microsoft.com/office/officeart/2018/2/layout/IconVerticalSolidList"/>
    <dgm:cxn modelId="{CBB07E82-19E6-4DD5-930A-E25A699931DC}" type="presParOf" srcId="{BEB78225-7C50-49EB-8DE6-4A415DF5E500}" destId="{B0D7373C-B9E3-4013-9487-BE1F31BF1E58}" srcOrd="3" destOrd="0" presId="urn:microsoft.com/office/officeart/2018/2/layout/IconVerticalSolidList"/>
    <dgm:cxn modelId="{388C5CDB-C132-44ED-BEEE-F71EE74C7C51}" type="presParOf" srcId="{AAFF7EB5-A3AB-469B-A924-71438F4A6DFC}" destId="{41C4E313-DD73-42A0-AFAF-A483E3408BFF}" srcOrd="5" destOrd="0" presId="urn:microsoft.com/office/officeart/2018/2/layout/IconVerticalSolidList"/>
    <dgm:cxn modelId="{FD18EE97-1783-4411-B482-642AF991C110}" type="presParOf" srcId="{AAFF7EB5-A3AB-469B-A924-71438F4A6DFC}" destId="{AC886DD7-4F06-4C43-9AB0-B1C87C1D35BD}" srcOrd="6" destOrd="0" presId="urn:microsoft.com/office/officeart/2018/2/layout/IconVerticalSolidList"/>
    <dgm:cxn modelId="{8DF72B2A-FF10-4F14-AA31-04885DBEC42C}" type="presParOf" srcId="{AC886DD7-4F06-4C43-9AB0-B1C87C1D35BD}" destId="{14F0F206-6C43-4100-88C0-FEE5F4882D00}" srcOrd="0" destOrd="0" presId="urn:microsoft.com/office/officeart/2018/2/layout/IconVerticalSolidList"/>
    <dgm:cxn modelId="{CE40D270-19DA-4B15-B7BB-270CF9B10DA1}" type="presParOf" srcId="{AC886DD7-4F06-4C43-9AB0-B1C87C1D35BD}" destId="{673E67E7-14F2-4251-9BDA-B779B4641C71}" srcOrd="1" destOrd="0" presId="urn:microsoft.com/office/officeart/2018/2/layout/IconVerticalSolidList"/>
    <dgm:cxn modelId="{19F8C91D-7CD2-4BB6-9522-8E7F72B5828D}" type="presParOf" srcId="{AC886DD7-4F06-4C43-9AB0-B1C87C1D35BD}" destId="{E5B4EEC3-871A-4166-BE88-C9B2FEE59328}" srcOrd="2" destOrd="0" presId="urn:microsoft.com/office/officeart/2018/2/layout/IconVerticalSolidList"/>
    <dgm:cxn modelId="{9DC0026A-5B53-46BE-8652-E0AEAA0967CD}" type="presParOf" srcId="{AC886DD7-4F06-4C43-9AB0-B1C87C1D35BD}" destId="{C775E9AF-2974-4C2F-9662-F7327AE6C831}" srcOrd="3" destOrd="0" presId="urn:microsoft.com/office/officeart/2018/2/layout/IconVerticalSolidList"/>
    <dgm:cxn modelId="{D6190DB3-1375-4C42-914B-426CD44B0A5B}" type="presParOf" srcId="{AAFF7EB5-A3AB-469B-A924-71438F4A6DFC}" destId="{27E73184-CCA1-4079-8563-650A6DECAB4B}" srcOrd="7" destOrd="0" presId="urn:microsoft.com/office/officeart/2018/2/layout/IconVerticalSolidList"/>
    <dgm:cxn modelId="{F8890A2C-A3C5-4986-AAB0-6FA2D2EDF6FA}" type="presParOf" srcId="{AAFF7EB5-A3AB-469B-A924-71438F4A6DFC}" destId="{4AC329BD-A462-4892-BDE2-9D8A81E2CD30}" srcOrd="8" destOrd="0" presId="urn:microsoft.com/office/officeart/2018/2/layout/IconVerticalSolidList"/>
    <dgm:cxn modelId="{06739828-8459-4D79-8A8B-5E3DCC3C671B}" type="presParOf" srcId="{4AC329BD-A462-4892-BDE2-9D8A81E2CD30}" destId="{AB775494-6785-4E0E-A89D-DB8DE3EAB4DD}" srcOrd="0" destOrd="0" presId="urn:microsoft.com/office/officeart/2018/2/layout/IconVerticalSolidList"/>
    <dgm:cxn modelId="{D02DE2F5-4D38-4BE8-9D42-64C9AA2B5600}" type="presParOf" srcId="{4AC329BD-A462-4892-BDE2-9D8A81E2CD30}" destId="{5C17AA06-335B-47C1-8238-EC6A3093EADD}" srcOrd="1" destOrd="0" presId="urn:microsoft.com/office/officeart/2018/2/layout/IconVerticalSolidList"/>
    <dgm:cxn modelId="{25B1669C-7403-4EDB-A8D8-CEE8B59A0200}" type="presParOf" srcId="{4AC329BD-A462-4892-BDE2-9D8A81E2CD30}" destId="{046754CE-FF4A-4527-BFA6-283F5B8679CF}" srcOrd="2" destOrd="0" presId="urn:microsoft.com/office/officeart/2018/2/layout/IconVerticalSolidList"/>
    <dgm:cxn modelId="{414505B2-2DC6-4853-AF42-394E61CE6EDD}" type="presParOf" srcId="{4AC329BD-A462-4892-BDE2-9D8A81E2CD30}" destId="{7EE5289A-E033-4F06-A84E-8875292993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B9123-46FF-407F-B17E-A51EBF9693A5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48C8BE-EBDC-4D23-9C2F-838C7025C2EF}">
      <dgm:prSet custT="1"/>
      <dgm:spPr/>
      <dgm:t>
        <a:bodyPr/>
        <a:lstStyle/>
        <a:p>
          <a:r>
            <a:rPr lang="cs-CZ" sz="2200" noProof="0" dirty="0">
              <a:latin typeface="Poppins" panose="00000500000000000000" pitchFamily="2" charset="-18"/>
              <a:cs typeface="Poppins" panose="00000500000000000000" pitchFamily="2" charset="-18"/>
            </a:rPr>
            <a:t>Bezpečnostní prvek, který kromě zadání hesla vyžaduje i druhý důkaz, že jsi to opravdu ty – například kód zaslaný SMS, notifikaci v aplikaci nebo otisk prstu.</a:t>
          </a:r>
        </a:p>
      </dgm:t>
    </dgm:pt>
    <dgm:pt modelId="{F9662E29-DB00-4DCD-A300-9BE4F12AC5D0}" type="parTrans" cxnId="{60728AD0-3587-4453-AAA7-DA96AD7385E2}">
      <dgm:prSet/>
      <dgm:spPr/>
      <dgm:t>
        <a:bodyPr/>
        <a:lstStyle/>
        <a:p>
          <a:endParaRPr lang="en-US"/>
        </a:p>
      </dgm:t>
    </dgm:pt>
    <dgm:pt modelId="{8DF2B1CF-7840-422E-BC95-A56594DCACFE}" type="sibTrans" cxnId="{60728AD0-3587-4453-AAA7-DA96AD7385E2}">
      <dgm:prSet/>
      <dgm:spPr/>
      <dgm:t>
        <a:bodyPr/>
        <a:lstStyle/>
        <a:p>
          <a:endParaRPr lang="cs-CZ" noProof="0" dirty="0"/>
        </a:p>
      </dgm:t>
    </dgm:pt>
    <dgm:pt modelId="{0B5B76EE-16BD-4D88-85C9-E5E888397A98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Zapni si 2FA u všech klíčových služeb: </a:t>
          </a:r>
          <a:b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e-mail, sociální sítě, cloud, bankovnictví.</a:t>
          </a:r>
        </a:p>
      </dgm:t>
    </dgm:pt>
    <dgm:pt modelId="{588F87C5-D3C4-4762-8284-75E815F56234}" type="parTrans" cxnId="{A123D170-CFA5-4E7A-9589-5E038C9038C2}">
      <dgm:prSet/>
      <dgm:spPr/>
      <dgm:t>
        <a:bodyPr/>
        <a:lstStyle/>
        <a:p>
          <a:endParaRPr lang="en-US"/>
        </a:p>
      </dgm:t>
    </dgm:pt>
    <dgm:pt modelId="{7A7871A4-7A38-49E4-9924-3113C771C82E}" type="sibTrans" cxnId="{A123D170-CFA5-4E7A-9589-5E038C9038C2}">
      <dgm:prSet/>
      <dgm:spPr/>
      <dgm:t>
        <a:bodyPr/>
        <a:lstStyle/>
        <a:p>
          <a:endParaRPr lang="cs-CZ" noProof="0" dirty="0"/>
        </a:p>
      </dgm:t>
    </dgm:pt>
    <dgm:pt modelId="{2537787A-67C4-45BA-A62B-898EC628A49E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Používej raději ověřovací aplikaci (např. </a:t>
          </a:r>
          <a:r>
            <a:rPr lang="cs-CZ" sz="2800" noProof="0" dirty="0" err="1">
              <a:latin typeface="Poppins" panose="00000500000000000000" pitchFamily="2" charset="-18"/>
              <a:cs typeface="Poppins" panose="00000500000000000000" pitchFamily="2" charset="-18"/>
            </a:rPr>
            <a:t>Authy</a:t>
          </a: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, Google </a:t>
          </a:r>
          <a:r>
            <a:rPr lang="cs-CZ" sz="2800" noProof="0" dirty="0" err="1">
              <a:latin typeface="Poppins" panose="00000500000000000000" pitchFamily="2" charset="-18"/>
              <a:cs typeface="Poppins" panose="00000500000000000000" pitchFamily="2" charset="-18"/>
            </a:rPr>
            <a:t>Authenticator</a:t>
          </a: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) než SMS.</a:t>
          </a:r>
        </a:p>
      </dgm:t>
    </dgm:pt>
    <dgm:pt modelId="{64714BF7-9680-49D2-88D7-53D71C14D284}" type="parTrans" cxnId="{3066BFE3-804F-434B-BB7C-0436951F8ABB}">
      <dgm:prSet/>
      <dgm:spPr/>
      <dgm:t>
        <a:bodyPr/>
        <a:lstStyle/>
        <a:p>
          <a:endParaRPr lang="en-US"/>
        </a:p>
      </dgm:t>
    </dgm:pt>
    <dgm:pt modelId="{2466F4C6-BC1A-4808-B019-C74E0A8B5981}" type="sibTrans" cxnId="{3066BFE3-804F-434B-BB7C-0436951F8ABB}">
      <dgm:prSet/>
      <dgm:spPr/>
      <dgm:t>
        <a:bodyPr/>
        <a:lstStyle/>
        <a:p>
          <a:endParaRPr lang="en-US"/>
        </a:p>
      </dgm:t>
    </dgm:pt>
    <dgm:pt modelId="{AF0BEFE2-9D19-4E28-BDEA-D3FEC644413C}" type="pres">
      <dgm:prSet presAssocID="{A9FB9123-46FF-407F-B17E-A51EBF9693A5}" presName="diagram" presStyleCnt="0">
        <dgm:presLayoutVars>
          <dgm:dir/>
          <dgm:resizeHandles val="exact"/>
        </dgm:presLayoutVars>
      </dgm:prSet>
      <dgm:spPr/>
    </dgm:pt>
    <dgm:pt modelId="{7BA36FB5-5752-4856-B633-F6F2252AFAAA}" type="pres">
      <dgm:prSet presAssocID="{8948C8BE-EBDC-4D23-9C2F-838C7025C2EF}" presName="node" presStyleLbl="node1" presStyleIdx="0" presStyleCnt="3" custScaleY="138029">
        <dgm:presLayoutVars>
          <dgm:bulletEnabled val="1"/>
        </dgm:presLayoutVars>
      </dgm:prSet>
      <dgm:spPr/>
    </dgm:pt>
    <dgm:pt modelId="{DEEF19C8-EBD6-40DC-9195-52733F068198}" type="pres">
      <dgm:prSet presAssocID="{8DF2B1CF-7840-422E-BC95-A56594DCACFE}" presName="sibTrans" presStyleLbl="sibTrans2D1" presStyleIdx="0" presStyleCnt="2"/>
      <dgm:spPr/>
    </dgm:pt>
    <dgm:pt modelId="{258DC348-0172-45C5-8E39-85067A18BDC6}" type="pres">
      <dgm:prSet presAssocID="{8DF2B1CF-7840-422E-BC95-A56594DCACFE}" presName="connectorText" presStyleLbl="sibTrans2D1" presStyleIdx="0" presStyleCnt="2"/>
      <dgm:spPr/>
    </dgm:pt>
    <dgm:pt modelId="{90A802A3-AE6A-4448-A01D-E58993C653BA}" type="pres">
      <dgm:prSet presAssocID="{0B5B76EE-16BD-4D88-85C9-E5E888397A98}" presName="node" presStyleLbl="node1" presStyleIdx="1" presStyleCnt="3" custScaleY="144002">
        <dgm:presLayoutVars>
          <dgm:bulletEnabled val="1"/>
        </dgm:presLayoutVars>
      </dgm:prSet>
      <dgm:spPr/>
    </dgm:pt>
    <dgm:pt modelId="{33331614-1D51-41B6-AEE3-45E90FC7286C}" type="pres">
      <dgm:prSet presAssocID="{7A7871A4-7A38-49E4-9924-3113C771C82E}" presName="sibTrans" presStyleLbl="sibTrans2D1" presStyleIdx="1" presStyleCnt="2"/>
      <dgm:spPr/>
    </dgm:pt>
    <dgm:pt modelId="{20A21FA9-7546-4984-BCBA-DA7F36613537}" type="pres">
      <dgm:prSet presAssocID="{7A7871A4-7A38-49E4-9924-3113C771C82E}" presName="connectorText" presStyleLbl="sibTrans2D1" presStyleIdx="1" presStyleCnt="2"/>
      <dgm:spPr/>
    </dgm:pt>
    <dgm:pt modelId="{8A103C17-424B-4852-89E2-8AB53AEF3A4D}" type="pres">
      <dgm:prSet presAssocID="{2537787A-67C4-45BA-A62B-898EC628A49E}" presName="node" presStyleLbl="node1" presStyleIdx="2" presStyleCnt="3" custScaleY="144002">
        <dgm:presLayoutVars>
          <dgm:bulletEnabled val="1"/>
        </dgm:presLayoutVars>
      </dgm:prSet>
      <dgm:spPr/>
    </dgm:pt>
  </dgm:ptLst>
  <dgm:cxnLst>
    <dgm:cxn modelId="{AC8A5A09-2F37-40DE-8AC2-B39ACBCFB371}" type="presOf" srcId="{7A7871A4-7A38-49E4-9924-3113C771C82E}" destId="{33331614-1D51-41B6-AEE3-45E90FC7286C}" srcOrd="0" destOrd="0" presId="urn:microsoft.com/office/officeart/2005/8/layout/process5"/>
    <dgm:cxn modelId="{81151114-8F51-4CEF-BDEA-538CA3C44974}" type="presOf" srcId="{2537787A-67C4-45BA-A62B-898EC628A49E}" destId="{8A103C17-424B-4852-89E2-8AB53AEF3A4D}" srcOrd="0" destOrd="0" presId="urn:microsoft.com/office/officeart/2005/8/layout/process5"/>
    <dgm:cxn modelId="{7AD7916D-D3F3-4B51-891F-AA0EA3F16052}" type="presOf" srcId="{7A7871A4-7A38-49E4-9924-3113C771C82E}" destId="{20A21FA9-7546-4984-BCBA-DA7F36613537}" srcOrd="1" destOrd="0" presId="urn:microsoft.com/office/officeart/2005/8/layout/process5"/>
    <dgm:cxn modelId="{A123D170-CFA5-4E7A-9589-5E038C9038C2}" srcId="{A9FB9123-46FF-407F-B17E-A51EBF9693A5}" destId="{0B5B76EE-16BD-4D88-85C9-E5E888397A98}" srcOrd="1" destOrd="0" parTransId="{588F87C5-D3C4-4762-8284-75E815F56234}" sibTransId="{7A7871A4-7A38-49E4-9924-3113C771C82E}"/>
    <dgm:cxn modelId="{A73C5D72-8D22-4C69-A19C-7D7C1D1BB854}" type="presOf" srcId="{A9FB9123-46FF-407F-B17E-A51EBF9693A5}" destId="{AF0BEFE2-9D19-4E28-BDEA-D3FEC644413C}" srcOrd="0" destOrd="0" presId="urn:microsoft.com/office/officeart/2005/8/layout/process5"/>
    <dgm:cxn modelId="{2D820876-2E70-4822-B69A-0DDC1160289B}" type="presOf" srcId="{0B5B76EE-16BD-4D88-85C9-E5E888397A98}" destId="{90A802A3-AE6A-4448-A01D-E58993C653BA}" srcOrd="0" destOrd="0" presId="urn:microsoft.com/office/officeart/2005/8/layout/process5"/>
    <dgm:cxn modelId="{C3B1CAB8-5D54-4594-BB13-F0BF5A77DFE2}" type="presOf" srcId="{8DF2B1CF-7840-422E-BC95-A56594DCACFE}" destId="{258DC348-0172-45C5-8E39-85067A18BDC6}" srcOrd="1" destOrd="0" presId="urn:microsoft.com/office/officeart/2005/8/layout/process5"/>
    <dgm:cxn modelId="{60728AD0-3587-4453-AAA7-DA96AD7385E2}" srcId="{A9FB9123-46FF-407F-B17E-A51EBF9693A5}" destId="{8948C8BE-EBDC-4D23-9C2F-838C7025C2EF}" srcOrd="0" destOrd="0" parTransId="{F9662E29-DB00-4DCD-A300-9BE4F12AC5D0}" sibTransId="{8DF2B1CF-7840-422E-BC95-A56594DCACFE}"/>
    <dgm:cxn modelId="{70147EE3-9C03-4388-A077-BCBE56E9E3EC}" type="presOf" srcId="{8948C8BE-EBDC-4D23-9C2F-838C7025C2EF}" destId="{7BA36FB5-5752-4856-B633-F6F2252AFAAA}" srcOrd="0" destOrd="0" presId="urn:microsoft.com/office/officeart/2005/8/layout/process5"/>
    <dgm:cxn modelId="{3066BFE3-804F-434B-BB7C-0436951F8ABB}" srcId="{A9FB9123-46FF-407F-B17E-A51EBF9693A5}" destId="{2537787A-67C4-45BA-A62B-898EC628A49E}" srcOrd="2" destOrd="0" parTransId="{64714BF7-9680-49D2-88D7-53D71C14D284}" sibTransId="{2466F4C6-BC1A-4808-B019-C74E0A8B5981}"/>
    <dgm:cxn modelId="{D5CC33E7-2D9F-48E6-837E-E51FED7D08F0}" type="presOf" srcId="{8DF2B1CF-7840-422E-BC95-A56594DCACFE}" destId="{DEEF19C8-EBD6-40DC-9195-52733F068198}" srcOrd="0" destOrd="0" presId="urn:microsoft.com/office/officeart/2005/8/layout/process5"/>
    <dgm:cxn modelId="{309320B4-D2CE-42D2-88CD-AF941D42C0BF}" type="presParOf" srcId="{AF0BEFE2-9D19-4E28-BDEA-D3FEC644413C}" destId="{7BA36FB5-5752-4856-B633-F6F2252AFAAA}" srcOrd="0" destOrd="0" presId="urn:microsoft.com/office/officeart/2005/8/layout/process5"/>
    <dgm:cxn modelId="{20B4B5C4-3F04-4F8F-BA53-3DE45BEE3C77}" type="presParOf" srcId="{AF0BEFE2-9D19-4E28-BDEA-D3FEC644413C}" destId="{DEEF19C8-EBD6-40DC-9195-52733F068198}" srcOrd="1" destOrd="0" presId="urn:microsoft.com/office/officeart/2005/8/layout/process5"/>
    <dgm:cxn modelId="{7E60636E-4E4B-4145-BE40-53FA1217803E}" type="presParOf" srcId="{DEEF19C8-EBD6-40DC-9195-52733F068198}" destId="{258DC348-0172-45C5-8E39-85067A18BDC6}" srcOrd="0" destOrd="0" presId="urn:microsoft.com/office/officeart/2005/8/layout/process5"/>
    <dgm:cxn modelId="{EB1E6EE4-537F-4D27-9DB0-31F39D441016}" type="presParOf" srcId="{AF0BEFE2-9D19-4E28-BDEA-D3FEC644413C}" destId="{90A802A3-AE6A-4448-A01D-E58993C653BA}" srcOrd="2" destOrd="0" presId="urn:microsoft.com/office/officeart/2005/8/layout/process5"/>
    <dgm:cxn modelId="{E0F2B53E-204E-482A-A866-FDBD9518B15A}" type="presParOf" srcId="{AF0BEFE2-9D19-4E28-BDEA-D3FEC644413C}" destId="{33331614-1D51-41B6-AEE3-45E90FC7286C}" srcOrd="3" destOrd="0" presId="urn:microsoft.com/office/officeart/2005/8/layout/process5"/>
    <dgm:cxn modelId="{44E0D4A1-9BE3-4A15-8F80-4978CBBA9EA5}" type="presParOf" srcId="{33331614-1D51-41B6-AEE3-45E90FC7286C}" destId="{20A21FA9-7546-4984-BCBA-DA7F36613537}" srcOrd="0" destOrd="0" presId="urn:microsoft.com/office/officeart/2005/8/layout/process5"/>
    <dgm:cxn modelId="{B7EB1373-5B88-48FE-84DB-178D6E5E9E38}" type="presParOf" srcId="{AF0BEFE2-9D19-4E28-BDEA-D3FEC644413C}" destId="{8A103C17-424B-4852-89E2-8AB53AEF3A4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08F033-EF2B-4C00-9826-A2A99C8AF93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D1CAB5-D0E3-4DF7-A5AB-DFB72EC1D31C}">
      <dgm:prSet custT="1"/>
      <dgm:spPr/>
      <dgm:t>
        <a:bodyPr/>
        <a:lstStyle/>
        <a:p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Pomocí AI vytvořená </a:t>
          </a:r>
          <a:r>
            <a:rPr lang="cs-CZ" sz="2000" b="1" noProof="0" dirty="0">
              <a:latin typeface="Poppins" panose="00000500000000000000" pitchFamily="2" charset="-18"/>
              <a:cs typeface="Poppins" panose="00000500000000000000" pitchFamily="2" charset="-18"/>
            </a:rPr>
            <a:t>falešná videa nebo zvuky</a:t>
          </a: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, ve kterých osoba vypadá, mluví nebo se chová tak, jak ve skutečnosti nikdy neudělala.</a:t>
          </a:r>
        </a:p>
      </dgm:t>
    </dgm:pt>
    <dgm:pt modelId="{2F93FE98-D0F9-4779-8FEA-BC7D93279730}" type="parTrans" cxnId="{45910EF1-BA6C-4D0F-8D05-DCD85EAA3B11}">
      <dgm:prSet/>
      <dgm:spPr/>
      <dgm:t>
        <a:bodyPr/>
        <a:lstStyle/>
        <a:p>
          <a:endParaRPr lang="en-US" sz="1800"/>
        </a:p>
      </dgm:t>
    </dgm:pt>
    <dgm:pt modelId="{333B0BE9-5048-4E4E-9101-2B6854F05452}" type="sibTrans" cxnId="{45910EF1-BA6C-4D0F-8D05-DCD85EAA3B11}">
      <dgm:prSet phldrT="01" custT="1"/>
      <dgm:spPr/>
      <dgm:t>
        <a:bodyPr/>
        <a:lstStyle/>
        <a:p>
          <a:r>
            <a:rPr lang="en-US" sz="4000"/>
            <a:t>01</a:t>
          </a:r>
        </a:p>
      </dgm:t>
    </dgm:pt>
    <dgm:pt modelId="{C46038F9-3CA1-4979-AB18-8B7C579CD3BE}">
      <dgm:prSet custT="1"/>
      <dgm:spPr/>
      <dgm:t>
        <a:bodyPr/>
        <a:lstStyle/>
        <a:p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Buď kritický/á k virálním videím a „šokujícím“ výrokům.</a:t>
          </a:r>
        </a:p>
      </dgm:t>
    </dgm:pt>
    <dgm:pt modelId="{7B1D235B-A48C-4E64-B674-C280F46B9DF3}" type="parTrans" cxnId="{9693F296-9B75-4BFE-B7D0-87A65B5A321F}">
      <dgm:prSet/>
      <dgm:spPr/>
      <dgm:t>
        <a:bodyPr/>
        <a:lstStyle/>
        <a:p>
          <a:endParaRPr lang="en-US" sz="1800"/>
        </a:p>
      </dgm:t>
    </dgm:pt>
    <dgm:pt modelId="{7358403D-C371-424E-A508-2031F709C569}" type="sibTrans" cxnId="{9693F296-9B75-4BFE-B7D0-87A65B5A321F}">
      <dgm:prSet phldrT="02" custT="1"/>
      <dgm:spPr/>
      <dgm:t>
        <a:bodyPr/>
        <a:lstStyle/>
        <a:p>
          <a:r>
            <a:rPr lang="en-US" sz="4000"/>
            <a:t>02</a:t>
          </a:r>
        </a:p>
      </dgm:t>
    </dgm:pt>
    <dgm:pt modelId="{1DB0BFAF-DB8F-43B5-9486-D916DABD0E07}">
      <dgm:prSet custT="1"/>
      <dgm:spPr/>
      <dgm:t>
        <a:bodyPr/>
        <a:lstStyle/>
        <a:p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Ověřuj informace z více zdrojů – </a:t>
          </a:r>
          <a:r>
            <a:rPr lang="cs-CZ" sz="2000" b="1" noProof="0" dirty="0">
              <a:latin typeface="Poppins" panose="00000500000000000000" pitchFamily="2" charset="-18"/>
              <a:cs typeface="Poppins" panose="00000500000000000000" pitchFamily="2" charset="-18"/>
            </a:rPr>
            <a:t>hledání pravdy vyžaduje čas</a:t>
          </a: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gm:t>
    </dgm:pt>
    <dgm:pt modelId="{06FF896A-35CA-4D7E-869F-F8789719F137}" type="parTrans" cxnId="{855E155D-2E32-4B91-9A57-D32E7963FD54}">
      <dgm:prSet/>
      <dgm:spPr/>
      <dgm:t>
        <a:bodyPr/>
        <a:lstStyle/>
        <a:p>
          <a:endParaRPr lang="en-US" sz="1800"/>
        </a:p>
      </dgm:t>
    </dgm:pt>
    <dgm:pt modelId="{BBDCDECA-44F6-452E-A3F6-195103F1FF79}" type="sibTrans" cxnId="{855E155D-2E32-4B91-9A57-D32E7963FD54}">
      <dgm:prSet phldrT="03" custT="1"/>
      <dgm:spPr/>
      <dgm:t>
        <a:bodyPr/>
        <a:lstStyle/>
        <a:p>
          <a:r>
            <a:rPr lang="en-US" sz="4000"/>
            <a:t>03</a:t>
          </a:r>
        </a:p>
      </dgm:t>
    </dgm:pt>
    <dgm:pt modelId="{32567CA1-2938-4069-985F-460D18ED0617}">
      <dgm:prSet custT="1"/>
      <dgm:spPr/>
      <dgm:t>
        <a:bodyPr/>
        <a:lstStyle/>
        <a:p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Zajímej se o nástroje na rozpoznání </a:t>
          </a:r>
          <a:r>
            <a:rPr lang="cs-CZ" sz="2000" noProof="0" dirty="0" err="1">
              <a:latin typeface="Poppins" panose="00000500000000000000" pitchFamily="2" charset="-18"/>
              <a:cs typeface="Poppins" panose="00000500000000000000" pitchFamily="2" charset="-18"/>
            </a:rPr>
            <a:t>deepfake</a:t>
          </a: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 videí.</a:t>
          </a:r>
        </a:p>
      </dgm:t>
    </dgm:pt>
    <dgm:pt modelId="{EB09089D-7B7D-41A3-ADDC-FC14299A59EF}" type="parTrans" cxnId="{8CA5E57A-A647-469E-B8AF-6837EAC9FB53}">
      <dgm:prSet/>
      <dgm:spPr/>
      <dgm:t>
        <a:bodyPr/>
        <a:lstStyle/>
        <a:p>
          <a:endParaRPr lang="en-US" sz="1800"/>
        </a:p>
      </dgm:t>
    </dgm:pt>
    <dgm:pt modelId="{D05AB517-A68C-43C5-91AB-9E7B1AEADA40}" type="sibTrans" cxnId="{8CA5E57A-A647-469E-B8AF-6837EAC9FB53}">
      <dgm:prSet phldrT="04" custT="1"/>
      <dgm:spPr/>
      <dgm:t>
        <a:bodyPr/>
        <a:lstStyle/>
        <a:p>
          <a:r>
            <a:rPr lang="en-US" sz="4000"/>
            <a:t>04</a:t>
          </a:r>
        </a:p>
      </dgm:t>
    </dgm:pt>
    <dgm:pt modelId="{6A05F728-5719-44A8-BB08-26469EC845D0}" type="pres">
      <dgm:prSet presAssocID="{BA08F033-EF2B-4C00-9826-A2A99C8AF93D}" presName="Name0" presStyleCnt="0">
        <dgm:presLayoutVars>
          <dgm:animLvl val="lvl"/>
          <dgm:resizeHandles val="exact"/>
        </dgm:presLayoutVars>
      </dgm:prSet>
      <dgm:spPr/>
    </dgm:pt>
    <dgm:pt modelId="{E7AA2E46-50BD-4C8E-8124-41A51B7ACEE6}" type="pres">
      <dgm:prSet presAssocID="{AED1CAB5-D0E3-4DF7-A5AB-DFB72EC1D31C}" presName="compositeNode" presStyleCnt="0">
        <dgm:presLayoutVars>
          <dgm:bulletEnabled val="1"/>
        </dgm:presLayoutVars>
      </dgm:prSet>
      <dgm:spPr/>
    </dgm:pt>
    <dgm:pt modelId="{72A842F4-ABB4-4CFB-AB5C-05784BEF58B1}" type="pres">
      <dgm:prSet presAssocID="{AED1CAB5-D0E3-4DF7-A5AB-DFB72EC1D31C}" presName="bgRect" presStyleLbl="bgAccFollowNode1" presStyleIdx="0" presStyleCnt="4" custLinFactNeighborX="-126"/>
      <dgm:spPr/>
    </dgm:pt>
    <dgm:pt modelId="{6593455C-DED1-4A88-8103-9DE2DD47BCDC}" type="pres">
      <dgm:prSet presAssocID="{333B0BE9-5048-4E4E-9101-2B6854F0545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6EAE506-49CF-4B15-A536-F35581F0C567}" type="pres">
      <dgm:prSet presAssocID="{AED1CAB5-D0E3-4DF7-A5AB-DFB72EC1D31C}" presName="bottomLine" presStyleLbl="alignNode1" presStyleIdx="1" presStyleCnt="8">
        <dgm:presLayoutVars/>
      </dgm:prSet>
      <dgm:spPr/>
    </dgm:pt>
    <dgm:pt modelId="{5E80275D-0447-460A-95B4-AA34F4720DE4}" type="pres">
      <dgm:prSet presAssocID="{AED1CAB5-D0E3-4DF7-A5AB-DFB72EC1D31C}" presName="nodeText" presStyleLbl="bgAccFollowNode1" presStyleIdx="0" presStyleCnt="4">
        <dgm:presLayoutVars>
          <dgm:bulletEnabled val="1"/>
        </dgm:presLayoutVars>
      </dgm:prSet>
      <dgm:spPr/>
    </dgm:pt>
    <dgm:pt modelId="{92D9E5B2-1627-454C-833A-93F0A4044438}" type="pres">
      <dgm:prSet presAssocID="{333B0BE9-5048-4E4E-9101-2B6854F05452}" presName="sibTrans" presStyleCnt="0"/>
      <dgm:spPr/>
    </dgm:pt>
    <dgm:pt modelId="{3ABDFDEF-0031-4CC5-9C4E-F148B0AFAE16}" type="pres">
      <dgm:prSet presAssocID="{C46038F9-3CA1-4979-AB18-8B7C579CD3BE}" presName="compositeNode" presStyleCnt="0">
        <dgm:presLayoutVars>
          <dgm:bulletEnabled val="1"/>
        </dgm:presLayoutVars>
      </dgm:prSet>
      <dgm:spPr/>
    </dgm:pt>
    <dgm:pt modelId="{B7FCCE1C-1E5D-4D8A-995E-5E5AB00AEEAB}" type="pres">
      <dgm:prSet presAssocID="{C46038F9-3CA1-4979-AB18-8B7C579CD3BE}" presName="bgRect" presStyleLbl="bgAccFollowNode1" presStyleIdx="1" presStyleCnt="4"/>
      <dgm:spPr/>
    </dgm:pt>
    <dgm:pt modelId="{D5C4CE8D-6D1C-40AD-898A-311FCE63707B}" type="pres">
      <dgm:prSet presAssocID="{7358403D-C371-424E-A508-2031F709C56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16F49CD-C7C0-408D-900B-194565DA8E1A}" type="pres">
      <dgm:prSet presAssocID="{C46038F9-3CA1-4979-AB18-8B7C579CD3BE}" presName="bottomLine" presStyleLbl="alignNode1" presStyleIdx="3" presStyleCnt="8">
        <dgm:presLayoutVars/>
      </dgm:prSet>
      <dgm:spPr/>
    </dgm:pt>
    <dgm:pt modelId="{5AAAD28E-FA2B-4888-A4EE-0B1EF1D285A5}" type="pres">
      <dgm:prSet presAssocID="{C46038F9-3CA1-4979-AB18-8B7C579CD3BE}" presName="nodeText" presStyleLbl="bgAccFollowNode1" presStyleIdx="1" presStyleCnt="4">
        <dgm:presLayoutVars>
          <dgm:bulletEnabled val="1"/>
        </dgm:presLayoutVars>
      </dgm:prSet>
      <dgm:spPr/>
    </dgm:pt>
    <dgm:pt modelId="{ACDFA354-7CD8-4989-834D-2ED936CDEA4E}" type="pres">
      <dgm:prSet presAssocID="{7358403D-C371-424E-A508-2031F709C569}" presName="sibTrans" presStyleCnt="0"/>
      <dgm:spPr/>
    </dgm:pt>
    <dgm:pt modelId="{32AD2609-C08C-4F98-B079-CBB3138E9F44}" type="pres">
      <dgm:prSet presAssocID="{1DB0BFAF-DB8F-43B5-9486-D916DABD0E07}" presName="compositeNode" presStyleCnt="0">
        <dgm:presLayoutVars>
          <dgm:bulletEnabled val="1"/>
        </dgm:presLayoutVars>
      </dgm:prSet>
      <dgm:spPr/>
    </dgm:pt>
    <dgm:pt modelId="{A3AE34F0-E18B-4649-81FD-67950051D01D}" type="pres">
      <dgm:prSet presAssocID="{1DB0BFAF-DB8F-43B5-9486-D916DABD0E07}" presName="bgRect" presStyleLbl="bgAccFollowNode1" presStyleIdx="2" presStyleCnt="4"/>
      <dgm:spPr/>
    </dgm:pt>
    <dgm:pt modelId="{15EFE8DB-D9D8-438A-B2BA-767C6005A118}" type="pres">
      <dgm:prSet presAssocID="{BBDCDECA-44F6-452E-A3F6-195103F1FF7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B46143E-3C79-4F6A-AAC1-DB04073747CD}" type="pres">
      <dgm:prSet presAssocID="{1DB0BFAF-DB8F-43B5-9486-D916DABD0E07}" presName="bottomLine" presStyleLbl="alignNode1" presStyleIdx="5" presStyleCnt="8">
        <dgm:presLayoutVars/>
      </dgm:prSet>
      <dgm:spPr/>
    </dgm:pt>
    <dgm:pt modelId="{45468C44-DED1-41B1-AEAF-AA63734F1F87}" type="pres">
      <dgm:prSet presAssocID="{1DB0BFAF-DB8F-43B5-9486-D916DABD0E07}" presName="nodeText" presStyleLbl="bgAccFollowNode1" presStyleIdx="2" presStyleCnt="4">
        <dgm:presLayoutVars>
          <dgm:bulletEnabled val="1"/>
        </dgm:presLayoutVars>
      </dgm:prSet>
      <dgm:spPr/>
    </dgm:pt>
    <dgm:pt modelId="{5C3EE194-EF40-42EC-9CA1-917A1B63518F}" type="pres">
      <dgm:prSet presAssocID="{BBDCDECA-44F6-452E-A3F6-195103F1FF79}" presName="sibTrans" presStyleCnt="0"/>
      <dgm:spPr/>
    </dgm:pt>
    <dgm:pt modelId="{48215BFD-43B9-4796-8D5B-06474B3540C4}" type="pres">
      <dgm:prSet presAssocID="{32567CA1-2938-4069-985F-460D18ED0617}" presName="compositeNode" presStyleCnt="0">
        <dgm:presLayoutVars>
          <dgm:bulletEnabled val="1"/>
        </dgm:presLayoutVars>
      </dgm:prSet>
      <dgm:spPr/>
    </dgm:pt>
    <dgm:pt modelId="{D4E0C737-2FAB-48AD-A747-A4AE6DA03C7B}" type="pres">
      <dgm:prSet presAssocID="{32567CA1-2938-4069-985F-460D18ED0617}" presName="bgRect" presStyleLbl="bgAccFollowNode1" presStyleIdx="3" presStyleCnt="4"/>
      <dgm:spPr/>
    </dgm:pt>
    <dgm:pt modelId="{1D31D5A3-1E8B-4887-842E-4049C9DF4CEE}" type="pres">
      <dgm:prSet presAssocID="{D05AB517-A68C-43C5-91AB-9E7B1AEADA4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CA498C6-FD87-40AF-857E-BCDE4B786F49}" type="pres">
      <dgm:prSet presAssocID="{32567CA1-2938-4069-985F-460D18ED0617}" presName="bottomLine" presStyleLbl="alignNode1" presStyleIdx="7" presStyleCnt="8">
        <dgm:presLayoutVars/>
      </dgm:prSet>
      <dgm:spPr/>
    </dgm:pt>
    <dgm:pt modelId="{8402768F-B823-447A-92B7-5686609D9FB0}" type="pres">
      <dgm:prSet presAssocID="{32567CA1-2938-4069-985F-460D18ED061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9C3B906-2E3A-4C06-95A5-6E7116EF7C9B}" type="presOf" srcId="{1DB0BFAF-DB8F-43B5-9486-D916DABD0E07}" destId="{45468C44-DED1-41B1-AEAF-AA63734F1F87}" srcOrd="1" destOrd="0" presId="urn:microsoft.com/office/officeart/2016/7/layout/BasicLinearProcessNumbered"/>
    <dgm:cxn modelId="{9777401E-84CD-460B-B3A2-9650A2E4D07B}" type="presOf" srcId="{7358403D-C371-424E-A508-2031F709C569}" destId="{D5C4CE8D-6D1C-40AD-898A-311FCE63707B}" srcOrd="0" destOrd="0" presId="urn:microsoft.com/office/officeart/2016/7/layout/BasicLinearProcessNumbered"/>
    <dgm:cxn modelId="{277FA522-B8D2-4AF1-8835-F8B767E101CD}" type="presOf" srcId="{1DB0BFAF-DB8F-43B5-9486-D916DABD0E07}" destId="{A3AE34F0-E18B-4649-81FD-67950051D01D}" srcOrd="0" destOrd="0" presId="urn:microsoft.com/office/officeart/2016/7/layout/BasicLinearProcessNumbered"/>
    <dgm:cxn modelId="{159A1623-B3AC-4B15-9480-4B3436FFF655}" type="presOf" srcId="{D05AB517-A68C-43C5-91AB-9E7B1AEADA40}" destId="{1D31D5A3-1E8B-4887-842E-4049C9DF4CEE}" srcOrd="0" destOrd="0" presId="urn:microsoft.com/office/officeart/2016/7/layout/BasicLinearProcessNumbered"/>
    <dgm:cxn modelId="{3F73B124-BC53-498E-841D-366561F03DBB}" type="presOf" srcId="{AED1CAB5-D0E3-4DF7-A5AB-DFB72EC1D31C}" destId="{72A842F4-ABB4-4CFB-AB5C-05784BEF58B1}" srcOrd="0" destOrd="0" presId="urn:microsoft.com/office/officeart/2016/7/layout/BasicLinearProcessNumbered"/>
    <dgm:cxn modelId="{A70E042B-A89D-4184-AB55-719853E0CC1C}" type="presOf" srcId="{AED1CAB5-D0E3-4DF7-A5AB-DFB72EC1D31C}" destId="{5E80275D-0447-460A-95B4-AA34F4720DE4}" srcOrd="1" destOrd="0" presId="urn:microsoft.com/office/officeart/2016/7/layout/BasicLinearProcessNumbered"/>
    <dgm:cxn modelId="{F0893538-A659-4E8F-AE44-A913A5D9A978}" type="presOf" srcId="{BA08F033-EF2B-4C00-9826-A2A99C8AF93D}" destId="{6A05F728-5719-44A8-BB08-26469EC845D0}" srcOrd="0" destOrd="0" presId="urn:microsoft.com/office/officeart/2016/7/layout/BasicLinearProcessNumbered"/>
    <dgm:cxn modelId="{7ACFC25C-2ADD-4AF9-BDF8-FD3F77344647}" type="presOf" srcId="{C46038F9-3CA1-4979-AB18-8B7C579CD3BE}" destId="{5AAAD28E-FA2B-4888-A4EE-0B1EF1D285A5}" srcOrd="1" destOrd="0" presId="urn:microsoft.com/office/officeart/2016/7/layout/BasicLinearProcessNumbered"/>
    <dgm:cxn modelId="{855E155D-2E32-4B91-9A57-D32E7963FD54}" srcId="{BA08F033-EF2B-4C00-9826-A2A99C8AF93D}" destId="{1DB0BFAF-DB8F-43B5-9486-D916DABD0E07}" srcOrd="2" destOrd="0" parTransId="{06FF896A-35CA-4D7E-869F-F8789719F137}" sibTransId="{BBDCDECA-44F6-452E-A3F6-195103F1FF79}"/>
    <dgm:cxn modelId="{7A7D8F5D-6335-4F99-8A7B-CB8E5D329148}" type="presOf" srcId="{32567CA1-2938-4069-985F-460D18ED0617}" destId="{8402768F-B823-447A-92B7-5686609D9FB0}" srcOrd="1" destOrd="0" presId="urn:microsoft.com/office/officeart/2016/7/layout/BasicLinearProcessNumbered"/>
    <dgm:cxn modelId="{8CA5E57A-A647-469E-B8AF-6837EAC9FB53}" srcId="{BA08F033-EF2B-4C00-9826-A2A99C8AF93D}" destId="{32567CA1-2938-4069-985F-460D18ED0617}" srcOrd="3" destOrd="0" parTransId="{EB09089D-7B7D-41A3-ADDC-FC14299A59EF}" sibTransId="{D05AB517-A68C-43C5-91AB-9E7B1AEADA40}"/>
    <dgm:cxn modelId="{9693F296-9B75-4BFE-B7D0-87A65B5A321F}" srcId="{BA08F033-EF2B-4C00-9826-A2A99C8AF93D}" destId="{C46038F9-3CA1-4979-AB18-8B7C579CD3BE}" srcOrd="1" destOrd="0" parTransId="{7B1D235B-A48C-4E64-B674-C280F46B9DF3}" sibTransId="{7358403D-C371-424E-A508-2031F709C569}"/>
    <dgm:cxn modelId="{CDA1E9C4-A05A-40A9-AECB-6306D9BCCB56}" type="presOf" srcId="{BBDCDECA-44F6-452E-A3F6-195103F1FF79}" destId="{15EFE8DB-D9D8-438A-B2BA-767C6005A118}" srcOrd="0" destOrd="0" presId="urn:microsoft.com/office/officeart/2016/7/layout/BasicLinearProcessNumbered"/>
    <dgm:cxn modelId="{E5C986C9-889E-45FF-8CBA-C34F5959A29A}" type="presOf" srcId="{333B0BE9-5048-4E4E-9101-2B6854F05452}" destId="{6593455C-DED1-4A88-8103-9DE2DD47BCDC}" srcOrd="0" destOrd="0" presId="urn:microsoft.com/office/officeart/2016/7/layout/BasicLinearProcessNumbered"/>
    <dgm:cxn modelId="{544191CA-1F4D-4A1F-96D8-57753CD26205}" type="presOf" srcId="{C46038F9-3CA1-4979-AB18-8B7C579CD3BE}" destId="{B7FCCE1C-1E5D-4D8A-995E-5E5AB00AEEAB}" srcOrd="0" destOrd="0" presId="urn:microsoft.com/office/officeart/2016/7/layout/BasicLinearProcessNumbered"/>
    <dgm:cxn modelId="{45910EF1-BA6C-4D0F-8D05-DCD85EAA3B11}" srcId="{BA08F033-EF2B-4C00-9826-A2A99C8AF93D}" destId="{AED1CAB5-D0E3-4DF7-A5AB-DFB72EC1D31C}" srcOrd="0" destOrd="0" parTransId="{2F93FE98-D0F9-4779-8FEA-BC7D93279730}" sibTransId="{333B0BE9-5048-4E4E-9101-2B6854F05452}"/>
    <dgm:cxn modelId="{F80252FC-387F-4AE3-926B-B807158CBBD3}" type="presOf" srcId="{32567CA1-2938-4069-985F-460D18ED0617}" destId="{D4E0C737-2FAB-48AD-A747-A4AE6DA03C7B}" srcOrd="0" destOrd="0" presId="urn:microsoft.com/office/officeart/2016/7/layout/BasicLinearProcessNumbered"/>
    <dgm:cxn modelId="{9D271817-DFFB-4469-B415-40E6B59EC20D}" type="presParOf" srcId="{6A05F728-5719-44A8-BB08-26469EC845D0}" destId="{E7AA2E46-50BD-4C8E-8124-41A51B7ACEE6}" srcOrd="0" destOrd="0" presId="urn:microsoft.com/office/officeart/2016/7/layout/BasicLinearProcessNumbered"/>
    <dgm:cxn modelId="{FDF7FA6A-A269-43AA-8079-9F50410457B5}" type="presParOf" srcId="{E7AA2E46-50BD-4C8E-8124-41A51B7ACEE6}" destId="{72A842F4-ABB4-4CFB-AB5C-05784BEF58B1}" srcOrd="0" destOrd="0" presId="urn:microsoft.com/office/officeart/2016/7/layout/BasicLinearProcessNumbered"/>
    <dgm:cxn modelId="{B0378908-1750-4F9E-9F08-AF450AEDD0FD}" type="presParOf" srcId="{E7AA2E46-50BD-4C8E-8124-41A51B7ACEE6}" destId="{6593455C-DED1-4A88-8103-9DE2DD47BCDC}" srcOrd="1" destOrd="0" presId="urn:microsoft.com/office/officeart/2016/7/layout/BasicLinearProcessNumbered"/>
    <dgm:cxn modelId="{560B5D9E-914D-4F56-8F58-14CF4C68DCCE}" type="presParOf" srcId="{E7AA2E46-50BD-4C8E-8124-41A51B7ACEE6}" destId="{66EAE506-49CF-4B15-A536-F35581F0C567}" srcOrd="2" destOrd="0" presId="urn:microsoft.com/office/officeart/2016/7/layout/BasicLinearProcessNumbered"/>
    <dgm:cxn modelId="{DBF2D67F-5D3E-459B-9D1F-52BE8BED35FE}" type="presParOf" srcId="{E7AA2E46-50BD-4C8E-8124-41A51B7ACEE6}" destId="{5E80275D-0447-460A-95B4-AA34F4720DE4}" srcOrd="3" destOrd="0" presId="urn:microsoft.com/office/officeart/2016/7/layout/BasicLinearProcessNumbered"/>
    <dgm:cxn modelId="{CC65C26F-BB66-4C26-8B07-DE84C90F3142}" type="presParOf" srcId="{6A05F728-5719-44A8-BB08-26469EC845D0}" destId="{92D9E5B2-1627-454C-833A-93F0A4044438}" srcOrd="1" destOrd="0" presId="urn:microsoft.com/office/officeart/2016/7/layout/BasicLinearProcessNumbered"/>
    <dgm:cxn modelId="{951ECB70-CD30-4C50-8E3D-B2C8FAD2EAAA}" type="presParOf" srcId="{6A05F728-5719-44A8-BB08-26469EC845D0}" destId="{3ABDFDEF-0031-4CC5-9C4E-F148B0AFAE16}" srcOrd="2" destOrd="0" presId="urn:microsoft.com/office/officeart/2016/7/layout/BasicLinearProcessNumbered"/>
    <dgm:cxn modelId="{BD849A61-71D9-414D-9C37-A8E0F54C7F38}" type="presParOf" srcId="{3ABDFDEF-0031-4CC5-9C4E-F148B0AFAE16}" destId="{B7FCCE1C-1E5D-4D8A-995E-5E5AB00AEEAB}" srcOrd="0" destOrd="0" presId="urn:microsoft.com/office/officeart/2016/7/layout/BasicLinearProcessNumbered"/>
    <dgm:cxn modelId="{44642738-F15B-4683-B060-96D4296F673E}" type="presParOf" srcId="{3ABDFDEF-0031-4CC5-9C4E-F148B0AFAE16}" destId="{D5C4CE8D-6D1C-40AD-898A-311FCE63707B}" srcOrd="1" destOrd="0" presId="urn:microsoft.com/office/officeart/2016/7/layout/BasicLinearProcessNumbered"/>
    <dgm:cxn modelId="{73C28CA7-03A1-46A8-A5D6-7B8C5246EB70}" type="presParOf" srcId="{3ABDFDEF-0031-4CC5-9C4E-F148B0AFAE16}" destId="{116F49CD-C7C0-408D-900B-194565DA8E1A}" srcOrd="2" destOrd="0" presId="urn:microsoft.com/office/officeart/2016/7/layout/BasicLinearProcessNumbered"/>
    <dgm:cxn modelId="{C44C384D-2EE4-47C9-9596-E43F4BE564C1}" type="presParOf" srcId="{3ABDFDEF-0031-4CC5-9C4E-F148B0AFAE16}" destId="{5AAAD28E-FA2B-4888-A4EE-0B1EF1D285A5}" srcOrd="3" destOrd="0" presId="urn:microsoft.com/office/officeart/2016/7/layout/BasicLinearProcessNumbered"/>
    <dgm:cxn modelId="{A8C860D3-DFE6-4881-86A0-F41AEF6E7BB7}" type="presParOf" srcId="{6A05F728-5719-44A8-BB08-26469EC845D0}" destId="{ACDFA354-7CD8-4989-834D-2ED936CDEA4E}" srcOrd="3" destOrd="0" presId="urn:microsoft.com/office/officeart/2016/7/layout/BasicLinearProcessNumbered"/>
    <dgm:cxn modelId="{E81F5FC9-714F-4123-B521-BAA00AEA8D3A}" type="presParOf" srcId="{6A05F728-5719-44A8-BB08-26469EC845D0}" destId="{32AD2609-C08C-4F98-B079-CBB3138E9F44}" srcOrd="4" destOrd="0" presId="urn:microsoft.com/office/officeart/2016/7/layout/BasicLinearProcessNumbered"/>
    <dgm:cxn modelId="{716DB063-9646-4E4B-9124-C5D058D2C7B0}" type="presParOf" srcId="{32AD2609-C08C-4F98-B079-CBB3138E9F44}" destId="{A3AE34F0-E18B-4649-81FD-67950051D01D}" srcOrd="0" destOrd="0" presId="urn:microsoft.com/office/officeart/2016/7/layout/BasicLinearProcessNumbered"/>
    <dgm:cxn modelId="{2662238B-BE32-46FA-9EEF-532AE4F6D24A}" type="presParOf" srcId="{32AD2609-C08C-4F98-B079-CBB3138E9F44}" destId="{15EFE8DB-D9D8-438A-B2BA-767C6005A118}" srcOrd="1" destOrd="0" presId="urn:microsoft.com/office/officeart/2016/7/layout/BasicLinearProcessNumbered"/>
    <dgm:cxn modelId="{8860511B-D1CB-42CD-9E4C-48CB827C3052}" type="presParOf" srcId="{32AD2609-C08C-4F98-B079-CBB3138E9F44}" destId="{BB46143E-3C79-4F6A-AAC1-DB04073747CD}" srcOrd="2" destOrd="0" presId="urn:microsoft.com/office/officeart/2016/7/layout/BasicLinearProcessNumbered"/>
    <dgm:cxn modelId="{17FEB653-9A9D-4CB9-B859-48EB799C8485}" type="presParOf" srcId="{32AD2609-C08C-4F98-B079-CBB3138E9F44}" destId="{45468C44-DED1-41B1-AEAF-AA63734F1F87}" srcOrd="3" destOrd="0" presId="urn:microsoft.com/office/officeart/2016/7/layout/BasicLinearProcessNumbered"/>
    <dgm:cxn modelId="{C43054D0-F7AE-44F4-9C75-F95FD9E693DB}" type="presParOf" srcId="{6A05F728-5719-44A8-BB08-26469EC845D0}" destId="{5C3EE194-EF40-42EC-9CA1-917A1B63518F}" srcOrd="5" destOrd="0" presId="urn:microsoft.com/office/officeart/2016/7/layout/BasicLinearProcessNumbered"/>
    <dgm:cxn modelId="{BCF4747A-7B92-4945-999A-5471AB9927CA}" type="presParOf" srcId="{6A05F728-5719-44A8-BB08-26469EC845D0}" destId="{48215BFD-43B9-4796-8D5B-06474B3540C4}" srcOrd="6" destOrd="0" presId="urn:microsoft.com/office/officeart/2016/7/layout/BasicLinearProcessNumbered"/>
    <dgm:cxn modelId="{3D6EEF53-1941-405B-BF41-EC284F750CFF}" type="presParOf" srcId="{48215BFD-43B9-4796-8D5B-06474B3540C4}" destId="{D4E0C737-2FAB-48AD-A747-A4AE6DA03C7B}" srcOrd="0" destOrd="0" presId="urn:microsoft.com/office/officeart/2016/7/layout/BasicLinearProcessNumbered"/>
    <dgm:cxn modelId="{2684F0D6-736E-4DA6-BBC3-0F2697D04D57}" type="presParOf" srcId="{48215BFD-43B9-4796-8D5B-06474B3540C4}" destId="{1D31D5A3-1E8B-4887-842E-4049C9DF4CEE}" srcOrd="1" destOrd="0" presId="urn:microsoft.com/office/officeart/2016/7/layout/BasicLinearProcessNumbered"/>
    <dgm:cxn modelId="{19D553A7-B004-4CE9-928A-85473A2D72E2}" type="presParOf" srcId="{48215BFD-43B9-4796-8D5B-06474B3540C4}" destId="{0CA498C6-FD87-40AF-857E-BCDE4B786F49}" srcOrd="2" destOrd="0" presId="urn:microsoft.com/office/officeart/2016/7/layout/BasicLinearProcessNumbered"/>
    <dgm:cxn modelId="{35EDF535-6905-4D4A-BDF7-F349D8BA52F5}" type="presParOf" srcId="{48215BFD-43B9-4796-8D5B-06474B3540C4}" destId="{8402768F-B823-447A-92B7-5686609D9FB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602BD-BACD-4DBD-84C7-1EEC5963F1A4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4B2E8-9D18-4B6D-B422-5F89A48A339C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Měj antivirus vždy zapnutý a aktuální.</a:t>
          </a:r>
        </a:p>
      </dgm:t>
    </dgm:pt>
    <dgm:pt modelId="{2AE69B06-F2BE-45A3-A20F-D2CE3145220E}" type="parTrans" cxnId="{7968CCF6-8C4A-4C3D-957B-8DFF5838DF70}">
      <dgm:prSet/>
      <dgm:spPr/>
      <dgm:t>
        <a:bodyPr/>
        <a:lstStyle/>
        <a:p>
          <a:endParaRPr lang="en-US"/>
        </a:p>
      </dgm:t>
    </dgm:pt>
    <dgm:pt modelId="{F3DAB3E3-A6BE-4E36-88E3-1448B8DF8D2A}" type="sibTrans" cxnId="{7968CCF6-8C4A-4C3D-957B-8DFF5838DF70}">
      <dgm:prSet/>
      <dgm:spPr/>
      <dgm:t>
        <a:bodyPr/>
        <a:lstStyle/>
        <a:p>
          <a:endParaRPr lang="en-US"/>
        </a:p>
      </dgm:t>
    </dgm:pt>
    <dgm:pt modelId="{A95545AE-E66D-43FF-A335-F4DBA8C342FD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Vyhýbej se neznámým webům a přílohám – prevence je účinnější </a:t>
          </a:r>
          <a:b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než léčba.</a:t>
          </a:r>
        </a:p>
      </dgm:t>
    </dgm:pt>
    <dgm:pt modelId="{CED14BB5-8148-4457-9950-BECA03815EFB}" type="parTrans" cxnId="{8843E00C-665F-4BB9-B717-22E27E9BB570}">
      <dgm:prSet/>
      <dgm:spPr/>
      <dgm:t>
        <a:bodyPr/>
        <a:lstStyle/>
        <a:p>
          <a:endParaRPr lang="en-US"/>
        </a:p>
      </dgm:t>
    </dgm:pt>
    <dgm:pt modelId="{8412E615-C3B1-4F33-B698-DA3445D3DD0B}" type="sibTrans" cxnId="{8843E00C-665F-4BB9-B717-22E27E9BB570}">
      <dgm:prSet/>
      <dgm:spPr/>
      <dgm:t>
        <a:bodyPr/>
        <a:lstStyle/>
        <a:p>
          <a:endParaRPr lang="en-US"/>
        </a:p>
      </dgm:t>
    </dgm:pt>
    <dgm:pt modelId="{73174FD2-C424-4F1C-BEC8-915C37DAEC4D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více antivirů najednou – mohou se navzájem blokovat.</a:t>
          </a:r>
        </a:p>
      </dgm:t>
    </dgm:pt>
    <dgm:pt modelId="{5EFC6BCD-8E4C-4CE2-BE00-97E6DBC29C2A}" type="parTrans" cxnId="{C648978D-CE8A-4944-A320-D78607E6A21A}">
      <dgm:prSet/>
      <dgm:spPr/>
      <dgm:t>
        <a:bodyPr/>
        <a:lstStyle/>
        <a:p>
          <a:endParaRPr lang="en-US"/>
        </a:p>
      </dgm:t>
    </dgm:pt>
    <dgm:pt modelId="{8BAF9BE7-2ACE-464D-88B6-78F03A988ED8}" type="sibTrans" cxnId="{C648978D-CE8A-4944-A320-D78607E6A21A}">
      <dgm:prSet/>
      <dgm:spPr/>
      <dgm:t>
        <a:bodyPr/>
        <a:lstStyle/>
        <a:p>
          <a:endParaRPr lang="en-US"/>
        </a:p>
      </dgm:t>
    </dgm:pt>
    <dgm:pt modelId="{A0B20CCE-0D4E-4589-8529-55107FA5DE3B}" type="pres">
      <dgm:prSet presAssocID="{355602BD-BACD-4DBD-84C7-1EEC5963F1A4}" presName="Name0" presStyleCnt="0">
        <dgm:presLayoutVars>
          <dgm:dir/>
          <dgm:resizeHandles val="exact"/>
        </dgm:presLayoutVars>
      </dgm:prSet>
      <dgm:spPr/>
    </dgm:pt>
    <dgm:pt modelId="{E671CAB4-A88C-4F82-B26D-1F37685963B1}" type="pres">
      <dgm:prSet presAssocID="{355602BD-BACD-4DBD-84C7-1EEC5963F1A4}" presName="fgShape" presStyleLbl="fgShp" presStyleIdx="0" presStyleCnt="1"/>
      <dgm:spPr/>
    </dgm:pt>
    <dgm:pt modelId="{B77844F2-0B07-41C5-AC82-686930E017E9}" type="pres">
      <dgm:prSet presAssocID="{355602BD-BACD-4DBD-84C7-1EEC5963F1A4}" presName="linComp" presStyleCnt="0"/>
      <dgm:spPr/>
    </dgm:pt>
    <dgm:pt modelId="{FC66FAC6-6C94-4BE5-91FA-AADBBDDAB555}" type="pres">
      <dgm:prSet presAssocID="{92D4B2E8-9D18-4B6D-B422-5F89A48A339C}" presName="compNode" presStyleCnt="0"/>
      <dgm:spPr/>
    </dgm:pt>
    <dgm:pt modelId="{0769ABFF-0EA4-4540-A2D7-0CBE0EAA8105}" type="pres">
      <dgm:prSet presAssocID="{92D4B2E8-9D18-4B6D-B422-5F89A48A339C}" presName="bkgdShape" presStyleLbl="node1" presStyleIdx="0" presStyleCnt="3"/>
      <dgm:spPr/>
    </dgm:pt>
    <dgm:pt modelId="{560DD81E-035E-4F58-867B-7C5C5729110B}" type="pres">
      <dgm:prSet presAssocID="{92D4B2E8-9D18-4B6D-B422-5F89A48A339C}" presName="nodeTx" presStyleLbl="node1" presStyleIdx="0" presStyleCnt="3">
        <dgm:presLayoutVars>
          <dgm:bulletEnabled val="1"/>
        </dgm:presLayoutVars>
      </dgm:prSet>
      <dgm:spPr/>
    </dgm:pt>
    <dgm:pt modelId="{159F4423-9DBD-4C6B-A2A4-F1BA0B8015CA}" type="pres">
      <dgm:prSet presAssocID="{92D4B2E8-9D18-4B6D-B422-5F89A48A339C}" presName="invisiNode" presStyleLbl="node1" presStyleIdx="0" presStyleCnt="3"/>
      <dgm:spPr/>
    </dgm:pt>
    <dgm:pt modelId="{0031F840-412E-4EBD-A7E7-2F9EED007798}" type="pres">
      <dgm:prSet presAssocID="{92D4B2E8-9D18-4B6D-B422-5F89A48A339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rzor"/>
        </a:ext>
      </dgm:extLst>
    </dgm:pt>
    <dgm:pt modelId="{C0E87EEA-32B6-4A2F-84AC-131A34AFB0AD}" type="pres">
      <dgm:prSet presAssocID="{F3DAB3E3-A6BE-4E36-88E3-1448B8DF8D2A}" presName="sibTrans" presStyleLbl="sibTrans2D1" presStyleIdx="0" presStyleCnt="0"/>
      <dgm:spPr/>
    </dgm:pt>
    <dgm:pt modelId="{6415F6C1-5BBD-46D8-B433-6D2CC612319E}" type="pres">
      <dgm:prSet presAssocID="{A95545AE-E66D-43FF-A335-F4DBA8C342FD}" presName="compNode" presStyleCnt="0"/>
      <dgm:spPr/>
    </dgm:pt>
    <dgm:pt modelId="{0804D208-5500-43EB-B5D4-BA9EBD020965}" type="pres">
      <dgm:prSet presAssocID="{A95545AE-E66D-43FF-A335-F4DBA8C342FD}" presName="bkgdShape" presStyleLbl="node1" presStyleIdx="1" presStyleCnt="3"/>
      <dgm:spPr/>
    </dgm:pt>
    <dgm:pt modelId="{F1DB0683-1627-4480-952E-181D42C8E259}" type="pres">
      <dgm:prSet presAssocID="{A95545AE-E66D-43FF-A335-F4DBA8C342FD}" presName="nodeTx" presStyleLbl="node1" presStyleIdx="1" presStyleCnt="3">
        <dgm:presLayoutVars>
          <dgm:bulletEnabled val="1"/>
        </dgm:presLayoutVars>
      </dgm:prSet>
      <dgm:spPr/>
    </dgm:pt>
    <dgm:pt modelId="{2D8F55B4-10B5-4098-8750-E37CFC5216DB}" type="pres">
      <dgm:prSet presAssocID="{A95545AE-E66D-43FF-A335-F4DBA8C342FD}" presName="invisiNode" presStyleLbl="node1" presStyleIdx="1" presStyleCnt="3"/>
      <dgm:spPr/>
    </dgm:pt>
    <dgm:pt modelId="{51F31AAB-8AF0-4C18-90D4-B41EFEC47575}" type="pres">
      <dgm:prSet presAssocID="{A95545AE-E66D-43FF-A335-F4DBA8C342FD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hla"/>
        </a:ext>
      </dgm:extLst>
    </dgm:pt>
    <dgm:pt modelId="{A49A1BFC-DF44-4142-BAD7-684D29C6546C}" type="pres">
      <dgm:prSet presAssocID="{8412E615-C3B1-4F33-B698-DA3445D3DD0B}" presName="sibTrans" presStyleLbl="sibTrans2D1" presStyleIdx="0" presStyleCnt="0"/>
      <dgm:spPr/>
    </dgm:pt>
    <dgm:pt modelId="{73EFB88E-F83E-462E-95B7-3D79444D8BB3}" type="pres">
      <dgm:prSet presAssocID="{73174FD2-C424-4F1C-BEC8-915C37DAEC4D}" presName="compNode" presStyleCnt="0"/>
      <dgm:spPr/>
    </dgm:pt>
    <dgm:pt modelId="{F03B036B-4054-4D4C-AD78-DB889382F873}" type="pres">
      <dgm:prSet presAssocID="{73174FD2-C424-4F1C-BEC8-915C37DAEC4D}" presName="bkgdShape" presStyleLbl="node1" presStyleIdx="2" presStyleCnt="3"/>
      <dgm:spPr/>
    </dgm:pt>
    <dgm:pt modelId="{5B0FBA1D-29E7-4846-B060-EA7DA611E1A4}" type="pres">
      <dgm:prSet presAssocID="{73174FD2-C424-4F1C-BEC8-915C37DAEC4D}" presName="nodeTx" presStyleLbl="node1" presStyleIdx="2" presStyleCnt="3">
        <dgm:presLayoutVars>
          <dgm:bulletEnabled val="1"/>
        </dgm:presLayoutVars>
      </dgm:prSet>
      <dgm:spPr/>
    </dgm:pt>
    <dgm:pt modelId="{37FA247F-737E-4FC8-913F-9B5781D5D9A2}" type="pres">
      <dgm:prSet presAssocID="{73174FD2-C424-4F1C-BEC8-915C37DAEC4D}" presName="invisiNode" presStyleLbl="node1" presStyleIdx="2" presStyleCnt="3"/>
      <dgm:spPr/>
    </dgm:pt>
    <dgm:pt modelId="{C4752A7D-4BC6-4180-AD25-9557A51978E6}" type="pres">
      <dgm:prSet presAssocID="{73174FD2-C424-4F1C-BEC8-915C37DAEC4D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</dgm:ptLst>
  <dgm:cxnLst>
    <dgm:cxn modelId="{8843E00C-665F-4BB9-B717-22E27E9BB570}" srcId="{355602BD-BACD-4DBD-84C7-1EEC5963F1A4}" destId="{A95545AE-E66D-43FF-A335-F4DBA8C342FD}" srcOrd="1" destOrd="0" parTransId="{CED14BB5-8148-4457-9950-BECA03815EFB}" sibTransId="{8412E615-C3B1-4F33-B698-DA3445D3DD0B}"/>
    <dgm:cxn modelId="{32AA8136-9184-4B5D-BBBC-F33653854104}" type="presOf" srcId="{A95545AE-E66D-43FF-A335-F4DBA8C342FD}" destId="{F1DB0683-1627-4480-952E-181D42C8E259}" srcOrd="1" destOrd="0" presId="urn:microsoft.com/office/officeart/2005/8/layout/hList7"/>
    <dgm:cxn modelId="{CC8E593B-34D4-4110-9096-CC77F36AE954}" type="presOf" srcId="{92D4B2E8-9D18-4B6D-B422-5F89A48A339C}" destId="{560DD81E-035E-4F58-867B-7C5C5729110B}" srcOrd="1" destOrd="0" presId="urn:microsoft.com/office/officeart/2005/8/layout/hList7"/>
    <dgm:cxn modelId="{72B3683C-1D86-4E1B-AE5C-6705A460DA02}" type="presOf" srcId="{73174FD2-C424-4F1C-BEC8-915C37DAEC4D}" destId="{5B0FBA1D-29E7-4846-B060-EA7DA611E1A4}" srcOrd="1" destOrd="0" presId="urn:microsoft.com/office/officeart/2005/8/layout/hList7"/>
    <dgm:cxn modelId="{87C4B34F-0093-4BB2-A322-BA35D3E19580}" type="presOf" srcId="{92D4B2E8-9D18-4B6D-B422-5F89A48A339C}" destId="{0769ABFF-0EA4-4540-A2D7-0CBE0EAA8105}" srcOrd="0" destOrd="0" presId="urn:microsoft.com/office/officeart/2005/8/layout/hList7"/>
    <dgm:cxn modelId="{C648978D-CE8A-4944-A320-D78607E6A21A}" srcId="{355602BD-BACD-4DBD-84C7-1EEC5963F1A4}" destId="{73174FD2-C424-4F1C-BEC8-915C37DAEC4D}" srcOrd="2" destOrd="0" parTransId="{5EFC6BCD-8E4C-4CE2-BE00-97E6DBC29C2A}" sibTransId="{8BAF9BE7-2ACE-464D-88B6-78F03A988ED8}"/>
    <dgm:cxn modelId="{E71A2494-472C-403C-A2B8-D07C54535DAF}" type="presOf" srcId="{73174FD2-C424-4F1C-BEC8-915C37DAEC4D}" destId="{F03B036B-4054-4D4C-AD78-DB889382F873}" srcOrd="0" destOrd="0" presId="urn:microsoft.com/office/officeart/2005/8/layout/hList7"/>
    <dgm:cxn modelId="{9EA5599C-8CE4-4ED0-82CB-4FB071734DF8}" type="presOf" srcId="{A95545AE-E66D-43FF-A335-F4DBA8C342FD}" destId="{0804D208-5500-43EB-B5D4-BA9EBD020965}" srcOrd="0" destOrd="0" presId="urn:microsoft.com/office/officeart/2005/8/layout/hList7"/>
    <dgm:cxn modelId="{B69597B6-5D38-4064-B70A-366F097C1796}" type="presOf" srcId="{F3DAB3E3-A6BE-4E36-88E3-1448B8DF8D2A}" destId="{C0E87EEA-32B6-4A2F-84AC-131A34AFB0AD}" srcOrd="0" destOrd="0" presId="urn:microsoft.com/office/officeart/2005/8/layout/hList7"/>
    <dgm:cxn modelId="{533D82D0-FBFD-4A97-936F-69DCAE14F617}" type="presOf" srcId="{355602BD-BACD-4DBD-84C7-1EEC5963F1A4}" destId="{A0B20CCE-0D4E-4589-8529-55107FA5DE3B}" srcOrd="0" destOrd="0" presId="urn:microsoft.com/office/officeart/2005/8/layout/hList7"/>
    <dgm:cxn modelId="{7968CCF6-8C4A-4C3D-957B-8DFF5838DF70}" srcId="{355602BD-BACD-4DBD-84C7-1EEC5963F1A4}" destId="{92D4B2E8-9D18-4B6D-B422-5F89A48A339C}" srcOrd="0" destOrd="0" parTransId="{2AE69B06-F2BE-45A3-A20F-D2CE3145220E}" sibTransId="{F3DAB3E3-A6BE-4E36-88E3-1448B8DF8D2A}"/>
    <dgm:cxn modelId="{05DB54FC-CFA0-401E-A1B0-AF4662C8D71A}" type="presOf" srcId="{8412E615-C3B1-4F33-B698-DA3445D3DD0B}" destId="{A49A1BFC-DF44-4142-BAD7-684D29C6546C}" srcOrd="0" destOrd="0" presId="urn:microsoft.com/office/officeart/2005/8/layout/hList7"/>
    <dgm:cxn modelId="{F370B9BA-7036-4751-AD00-686F84B4F037}" type="presParOf" srcId="{A0B20CCE-0D4E-4589-8529-55107FA5DE3B}" destId="{E671CAB4-A88C-4F82-B26D-1F37685963B1}" srcOrd="0" destOrd="0" presId="urn:microsoft.com/office/officeart/2005/8/layout/hList7"/>
    <dgm:cxn modelId="{1D244046-795E-4470-9676-9FD66B74CC2E}" type="presParOf" srcId="{A0B20CCE-0D4E-4589-8529-55107FA5DE3B}" destId="{B77844F2-0B07-41C5-AC82-686930E017E9}" srcOrd="1" destOrd="0" presId="urn:microsoft.com/office/officeart/2005/8/layout/hList7"/>
    <dgm:cxn modelId="{FF1AA67F-5CFC-47EE-920E-0135B79A57DC}" type="presParOf" srcId="{B77844F2-0B07-41C5-AC82-686930E017E9}" destId="{FC66FAC6-6C94-4BE5-91FA-AADBBDDAB555}" srcOrd="0" destOrd="0" presId="urn:microsoft.com/office/officeart/2005/8/layout/hList7"/>
    <dgm:cxn modelId="{6FB2CE3D-0DEF-4522-9EC8-13A8D8100955}" type="presParOf" srcId="{FC66FAC6-6C94-4BE5-91FA-AADBBDDAB555}" destId="{0769ABFF-0EA4-4540-A2D7-0CBE0EAA8105}" srcOrd="0" destOrd="0" presId="urn:microsoft.com/office/officeart/2005/8/layout/hList7"/>
    <dgm:cxn modelId="{B1550521-65A8-4A3A-9013-88EFE58723E6}" type="presParOf" srcId="{FC66FAC6-6C94-4BE5-91FA-AADBBDDAB555}" destId="{560DD81E-035E-4F58-867B-7C5C5729110B}" srcOrd="1" destOrd="0" presId="urn:microsoft.com/office/officeart/2005/8/layout/hList7"/>
    <dgm:cxn modelId="{309A093E-F576-4DC1-BDC2-2D5153E1FF8E}" type="presParOf" srcId="{FC66FAC6-6C94-4BE5-91FA-AADBBDDAB555}" destId="{159F4423-9DBD-4C6B-A2A4-F1BA0B8015CA}" srcOrd="2" destOrd="0" presId="urn:microsoft.com/office/officeart/2005/8/layout/hList7"/>
    <dgm:cxn modelId="{B51B8F44-600C-49AB-BEA2-358E858B68ED}" type="presParOf" srcId="{FC66FAC6-6C94-4BE5-91FA-AADBBDDAB555}" destId="{0031F840-412E-4EBD-A7E7-2F9EED007798}" srcOrd="3" destOrd="0" presId="urn:microsoft.com/office/officeart/2005/8/layout/hList7"/>
    <dgm:cxn modelId="{91516A70-12DC-49B4-89AC-8AFED4D177C2}" type="presParOf" srcId="{B77844F2-0B07-41C5-AC82-686930E017E9}" destId="{C0E87EEA-32B6-4A2F-84AC-131A34AFB0AD}" srcOrd="1" destOrd="0" presId="urn:microsoft.com/office/officeart/2005/8/layout/hList7"/>
    <dgm:cxn modelId="{FCA64BE2-6C79-4FC6-B6D5-F6015D08544C}" type="presParOf" srcId="{B77844F2-0B07-41C5-AC82-686930E017E9}" destId="{6415F6C1-5BBD-46D8-B433-6D2CC612319E}" srcOrd="2" destOrd="0" presId="urn:microsoft.com/office/officeart/2005/8/layout/hList7"/>
    <dgm:cxn modelId="{4BA16E32-7613-4DCA-A588-E01039B40299}" type="presParOf" srcId="{6415F6C1-5BBD-46D8-B433-6D2CC612319E}" destId="{0804D208-5500-43EB-B5D4-BA9EBD020965}" srcOrd="0" destOrd="0" presId="urn:microsoft.com/office/officeart/2005/8/layout/hList7"/>
    <dgm:cxn modelId="{AF16911F-6038-469A-8030-1763302600CA}" type="presParOf" srcId="{6415F6C1-5BBD-46D8-B433-6D2CC612319E}" destId="{F1DB0683-1627-4480-952E-181D42C8E259}" srcOrd="1" destOrd="0" presId="urn:microsoft.com/office/officeart/2005/8/layout/hList7"/>
    <dgm:cxn modelId="{AE7BC11D-D5E3-4C53-9C8D-B943D0E00FDF}" type="presParOf" srcId="{6415F6C1-5BBD-46D8-B433-6D2CC612319E}" destId="{2D8F55B4-10B5-4098-8750-E37CFC5216DB}" srcOrd="2" destOrd="0" presId="urn:microsoft.com/office/officeart/2005/8/layout/hList7"/>
    <dgm:cxn modelId="{10371DA6-6489-4005-9445-0219A8455B96}" type="presParOf" srcId="{6415F6C1-5BBD-46D8-B433-6D2CC612319E}" destId="{51F31AAB-8AF0-4C18-90D4-B41EFEC47575}" srcOrd="3" destOrd="0" presId="urn:microsoft.com/office/officeart/2005/8/layout/hList7"/>
    <dgm:cxn modelId="{877F480D-F536-4508-8780-34F89CB0B93D}" type="presParOf" srcId="{B77844F2-0B07-41C5-AC82-686930E017E9}" destId="{A49A1BFC-DF44-4142-BAD7-684D29C6546C}" srcOrd="3" destOrd="0" presId="urn:microsoft.com/office/officeart/2005/8/layout/hList7"/>
    <dgm:cxn modelId="{63240BE2-9011-4A4B-9CE6-0CDCF1CC18FC}" type="presParOf" srcId="{B77844F2-0B07-41C5-AC82-686930E017E9}" destId="{73EFB88E-F83E-462E-95B7-3D79444D8BB3}" srcOrd="4" destOrd="0" presId="urn:microsoft.com/office/officeart/2005/8/layout/hList7"/>
    <dgm:cxn modelId="{3A33DD77-E45D-430A-B8C5-2793992B8F77}" type="presParOf" srcId="{73EFB88E-F83E-462E-95B7-3D79444D8BB3}" destId="{F03B036B-4054-4D4C-AD78-DB889382F873}" srcOrd="0" destOrd="0" presId="urn:microsoft.com/office/officeart/2005/8/layout/hList7"/>
    <dgm:cxn modelId="{E9E245C2-625C-4739-B368-D4080990A4E1}" type="presParOf" srcId="{73EFB88E-F83E-462E-95B7-3D79444D8BB3}" destId="{5B0FBA1D-29E7-4846-B060-EA7DA611E1A4}" srcOrd="1" destOrd="0" presId="urn:microsoft.com/office/officeart/2005/8/layout/hList7"/>
    <dgm:cxn modelId="{F89CB540-86F8-43B9-A95E-7BC42FDD2FF2}" type="presParOf" srcId="{73EFB88E-F83E-462E-95B7-3D79444D8BB3}" destId="{37FA247F-737E-4FC8-913F-9B5781D5D9A2}" srcOrd="2" destOrd="0" presId="urn:microsoft.com/office/officeart/2005/8/layout/hList7"/>
    <dgm:cxn modelId="{A8FD023A-100C-43FF-8411-462E3B09F1F8}" type="presParOf" srcId="{73EFB88E-F83E-462E-95B7-3D79444D8BB3}" destId="{C4752A7D-4BC6-4180-AD25-9557A51978E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EF619-A3FE-47AA-A7EB-6E846CBDC0C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D553E-98DF-4C11-8851-8AF16158EC93}">
      <dgm:prSet custT="1"/>
      <dgm:spPr/>
      <dgm:t>
        <a:bodyPr/>
        <a:lstStyle/>
        <a:p>
          <a:pPr>
            <a:defRPr cap="all"/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Brání útokům zvenčí Sleduje a omezuje provoz programů, které by mohly být rizikové.</a:t>
          </a:r>
        </a:p>
      </dgm:t>
    </dgm:pt>
    <dgm:pt modelId="{241D9A66-F259-46FC-A0CC-B6E5E8907AA9}" type="parTrans" cxnId="{B2529E97-D502-4729-9742-63FB2681A21A}">
      <dgm:prSet/>
      <dgm:spPr/>
      <dgm:t>
        <a:bodyPr/>
        <a:lstStyle/>
        <a:p>
          <a:endParaRPr lang="en-US"/>
        </a:p>
      </dgm:t>
    </dgm:pt>
    <dgm:pt modelId="{02D5E23A-43FE-45A6-BCAB-30DC9151DBD4}" type="sibTrans" cxnId="{B2529E97-D502-4729-9742-63FB2681A21A}">
      <dgm:prSet/>
      <dgm:spPr/>
      <dgm:t>
        <a:bodyPr/>
        <a:lstStyle/>
        <a:p>
          <a:endParaRPr lang="en-US"/>
        </a:p>
      </dgm:t>
    </dgm:pt>
    <dgm:pt modelId="{36BA558A-90A7-459F-960A-CA17693C1FB4}">
      <dgm:prSet custT="1"/>
      <dgm:spPr/>
      <dgm:t>
        <a:bodyPr/>
        <a:lstStyle/>
        <a:p>
          <a:pPr>
            <a:defRPr cap="all"/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Může zastavit škodlivý program, který se snaží bez povolení připojit </a:t>
          </a:r>
          <a:b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k internetu.</a:t>
          </a:r>
        </a:p>
      </dgm:t>
    </dgm:pt>
    <dgm:pt modelId="{B3F2AAB3-7401-4721-A00C-97396E29D146}" type="parTrans" cxnId="{28FC6DFA-7814-44F0-8E8F-8D8C7F60FB92}">
      <dgm:prSet/>
      <dgm:spPr/>
      <dgm:t>
        <a:bodyPr/>
        <a:lstStyle/>
        <a:p>
          <a:endParaRPr lang="en-US"/>
        </a:p>
      </dgm:t>
    </dgm:pt>
    <dgm:pt modelId="{4F976A79-DA91-4A01-8E78-9CEBF8B1A694}" type="sibTrans" cxnId="{28FC6DFA-7814-44F0-8E8F-8D8C7F60FB92}">
      <dgm:prSet/>
      <dgm:spPr/>
      <dgm:t>
        <a:bodyPr/>
        <a:lstStyle/>
        <a:p>
          <a:endParaRPr lang="en-US"/>
        </a:p>
      </dgm:t>
    </dgm:pt>
    <dgm:pt modelId="{B1B7DA93-ACF3-4954-A0F7-60C13BDA7CAD}">
      <dgm:prSet custT="1"/>
      <dgm:spPr/>
      <dgm:t>
        <a:bodyPr/>
        <a:lstStyle/>
        <a:p>
          <a:pPr>
            <a:defRPr cap="all"/>
          </a:pPr>
          <a:r>
            <a:rPr lang="cs-CZ" sz="2000" noProof="0" dirty="0">
              <a:latin typeface="Poppins" panose="00000500000000000000" pitchFamily="2" charset="-18"/>
              <a:cs typeface="Poppins" panose="00000500000000000000" pitchFamily="2" charset="-18"/>
            </a:rPr>
            <a:t>Ujisti se, že máš firewall zapnutý a aktuální (většina OS má vestavěný).</a:t>
          </a:r>
        </a:p>
      </dgm:t>
    </dgm:pt>
    <dgm:pt modelId="{55588F73-A153-475B-8BCD-3A94BBA86F03}" type="parTrans" cxnId="{82E7D7DB-DD2F-4191-AFCA-0FD12A6F41A7}">
      <dgm:prSet/>
      <dgm:spPr/>
      <dgm:t>
        <a:bodyPr/>
        <a:lstStyle/>
        <a:p>
          <a:endParaRPr lang="en-US"/>
        </a:p>
      </dgm:t>
    </dgm:pt>
    <dgm:pt modelId="{E143DAF9-A973-4584-9FFB-22E08CF18B5D}" type="sibTrans" cxnId="{82E7D7DB-DD2F-4191-AFCA-0FD12A6F41A7}">
      <dgm:prSet/>
      <dgm:spPr/>
      <dgm:t>
        <a:bodyPr/>
        <a:lstStyle/>
        <a:p>
          <a:endParaRPr lang="en-US"/>
        </a:p>
      </dgm:t>
    </dgm:pt>
    <dgm:pt modelId="{FD33EA84-417D-420B-8E46-DDD45565CCF2}">
      <dgm:prSet custT="1"/>
      <dgm:spPr/>
      <dgm:t>
        <a:bodyPr/>
        <a:lstStyle/>
        <a:p>
          <a:pPr>
            <a:defRPr cap="all"/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Pokud používáš veřejné Wi-Fi, firewall je klíčová ochrana.</a:t>
          </a:r>
        </a:p>
      </dgm:t>
    </dgm:pt>
    <dgm:pt modelId="{0C0975EC-50B6-4D47-A9C9-18C93742CB08}" type="parTrans" cxnId="{BE02FE05-046D-4F92-A65E-E1D712FE6775}">
      <dgm:prSet/>
      <dgm:spPr/>
      <dgm:t>
        <a:bodyPr/>
        <a:lstStyle/>
        <a:p>
          <a:endParaRPr lang="en-US"/>
        </a:p>
      </dgm:t>
    </dgm:pt>
    <dgm:pt modelId="{3F06A8B1-AAB5-41E7-B277-E9714DF3A32F}" type="sibTrans" cxnId="{BE02FE05-046D-4F92-A65E-E1D712FE6775}">
      <dgm:prSet/>
      <dgm:spPr/>
      <dgm:t>
        <a:bodyPr/>
        <a:lstStyle/>
        <a:p>
          <a:endParaRPr lang="en-US"/>
        </a:p>
      </dgm:t>
    </dgm:pt>
    <dgm:pt modelId="{19E0CA7B-D5C6-4F88-B74A-1F88760D23DA}" type="pres">
      <dgm:prSet presAssocID="{6E1EF619-A3FE-47AA-A7EB-6E846CBDC0CD}" presName="diagram" presStyleCnt="0">
        <dgm:presLayoutVars>
          <dgm:dir/>
          <dgm:resizeHandles val="exact"/>
        </dgm:presLayoutVars>
      </dgm:prSet>
      <dgm:spPr/>
    </dgm:pt>
    <dgm:pt modelId="{131A4AAD-5745-45C5-823E-8EE644C43688}" type="pres">
      <dgm:prSet presAssocID="{C1DD553E-98DF-4C11-8851-8AF16158EC93}" presName="node" presStyleLbl="node1" presStyleIdx="0" presStyleCnt="4">
        <dgm:presLayoutVars>
          <dgm:bulletEnabled val="1"/>
        </dgm:presLayoutVars>
      </dgm:prSet>
      <dgm:spPr/>
    </dgm:pt>
    <dgm:pt modelId="{54671D9D-1CE9-4E8E-B61E-D835BF20A992}" type="pres">
      <dgm:prSet presAssocID="{02D5E23A-43FE-45A6-BCAB-30DC9151DBD4}" presName="sibTrans" presStyleCnt="0"/>
      <dgm:spPr/>
    </dgm:pt>
    <dgm:pt modelId="{CDF261F4-292D-435B-98E4-13BDF4BCB3C8}" type="pres">
      <dgm:prSet presAssocID="{36BA558A-90A7-459F-960A-CA17693C1FB4}" presName="node" presStyleLbl="node1" presStyleIdx="1" presStyleCnt="4">
        <dgm:presLayoutVars>
          <dgm:bulletEnabled val="1"/>
        </dgm:presLayoutVars>
      </dgm:prSet>
      <dgm:spPr/>
    </dgm:pt>
    <dgm:pt modelId="{BC1A5B5D-867D-483C-B910-65515CFB7ECE}" type="pres">
      <dgm:prSet presAssocID="{4F976A79-DA91-4A01-8E78-9CEBF8B1A694}" presName="sibTrans" presStyleCnt="0"/>
      <dgm:spPr/>
    </dgm:pt>
    <dgm:pt modelId="{66F2C4AE-A687-40FB-BD83-D6DC57FFAAC0}" type="pres">
      <dgm:prSet presAssocID="{B1B7DA93-ACF3-4954-A0F7-60C13BDA7CAD}" presName="node" presStyleLbl="node1" presStyleIdx="2" presStyleCnt="4">
        <dgm:presLayoutVars>
          <dgm:bulletEnabled val="1"/>
        </dgm:presLayoutVars>
      </dgm:prSet>
      <dgm:spPr/>
    </dgm:pt>
    <dgm:pt modelId="{34FF4747-EDD9-452B-85E3-A205D5AE2AA5}" type="pres">
      <dgm:prSet presAssocID="{E143DAF9-A973-4584-9FFB-22E08CF18B5D}" presName="sibTrans" presStyleCnt="0"/>
      <dgm:spPr/>
    </dgm:pt>
    <dgm:pt modelId="{F17DD793-F429-4D90-8FAD-3066ADFB9813}" type="pres">
      <dgm:prSet presAssocID="{FD33EA84-417D-420B-8E46-DDD45565CCF2}" presName="node" presStyleLbl="node1" presStyleIdx="3" presStyleCnt="4">
        <dgm:presLayoutVars>
          <dgm:bulletEnabled val="1"/>
        </dgm:presLayoutVars>
      </dgm:prSet>
      <dgm:spPr/>
    </dgm:pt>
  </dgm:ptLst>
  <dgm:cxnLst>
    <dgm:cxn modelId="{BE02FE05-046D-4F92-A65E-E1D712FE6775}" srcId="{6E1EF619-A3FE-47AA-A7EB-6E846CBDC0CD}" destId="{FD33EA84-417D-420B-8E46-DDD45565CCF2}" srcOrd="3" destOrd="0" parTransId="{0C0975EC-50B6-4D47-A9C9-18C93742CB08}" sibTransId="{3F06A8B1-AAB5-41E7-B277-E9714DF3A32F}"/>
    <dgm:cxn modelId="{075AFE0D-314F-44D4-A25C-B96B040C6BC4}" type="presOf" srcId="{B1B7DA93-ACF3-4954-A0F7-60C13BDA7CAD}" destId="{66F2C4AE-A687-40FB-BD83-D6DC57FFAAC0}" srcOrd="0" destOrd="0" presId="urn:microsoft.com/office/officeart/2005/8/layout/default"/>
    <dgm:cxn modelId="{315BD81D-A3E6-4AA8-ACB1-F5CDE0B3DF53}" type="presOf" srcId="{C1DD553E-98DF-4C11-8851-8AF16158EC93}" destId="{131A4AAD-5745-45C5-823E-8EE644C43688}" srcOrd="0" destOrd="0" presId="urn:microsoft.com/office/officeart/2005/8/layout/default"/>
    <dgm:cxn modelId="{302F9A2D-8A89-4C37-8E62-841F46B54C86}" type="presOf" srcId="{36BA558A-90A7-459F-960A-CA17693C1FB4}" destId="{CDF261F4-292D-435B-98E4-13BDF4BCB3C8}" srcOrd="0" destOrd="0" presId="urn:microsoft.com/office/officeart/2005/8/layout/default"/>
    <dgm:cxn modelId="{B2529E97-D502-4729-9742-63FB2681A21A}" srcId="{6E1EF619-A3FE-47AA-A7EB-6E846CBDC0CD}" destId="{C1DD553E-98DF-4C11-8851-8AF16158EC93}" srcOrd="0" destOrd="0" parTransId="{241D9A66-F259-46FC-A0CC-B6E5E8907AA9}" sibTransId="{02D5E23A-43FE-45A6-BCAB-30DC9151DBD4}"/>
    <dgm:cxn modelId="{11763FA3-02A6-44F5-82CC-AD4E72420465}" type="presOf" srcId="{FD33EA84-417D-420B-8E46-DDD45565CCF2}" destId="{F17DD793-F429-4D90-8FAD-3066ADFB9813}" srcOrd="0" destOrd="0" presId="urn:microsoft.com/office/officeart/2005/8/layout/default"/>
    <dgm:cxn modelId="{82E7D7DB-DD2F-4191-AFCA-0FD12A6F41A7}" srcId="{6E1EF619-A3FE-47AA-A7EB-6E846CBDC0CD}" destId="{B1B7DA93-ACF3-4954-A0F7-60C13BDA7CAD}" srcOrd="2" destOrd="0" parTransId="{55588F73-A153-475B-8BCD-3A94BBA86F03}" sibTransId="{E143DAF9-A973-4584-9FFB-22E08CF18B5D}"/>
    <dgm:cxn modelId="{795942E8-F2EA-49FC-85AE-A327D04D0B7D}" type="presOf" srcId="{6E1EF619-A3FE-47AA-A7EB-6E846CBDC0CD}" destId="{19E0CA7B-D5C6-4F88-B74A-1F88760D23DA}" srcOrd="0" destOrd="0" presId="urn:microsoft.com/office/officeart/2005/8/layout/default"/>
    <dgm:cxn modelId="{28FC6DFA-7814-44F0-8E8F-8D8C7F60FB92}" srcId="{6E1EF619-A3FE-47AA-A7EB-6E846CBDC0CD}" destId="{36BA558A-90A7-459F-960A-CA17693C1FB4}" srcOrd="1" destOrd="0" parTransId="{B3F2AAB3-7401-4721-A00C-97396E29D146}" sibTransId="{4F976A79-DA91-4A01-8E78-9CEBF8B1A694}"/>
    <dgm:cxn modelId="{F89626F0-85EE-48FB-8C0B-6B7C6AD73E21}" type="presParOf" srcId="{19E0CA7B-D5C6-4F88-B74A-1F88760D23DA}" destId="{131A4AAD-5745-45C5-823E-8EE644C43688}" srcOrd="0" destOrd="0" presId="urn:microsoft.com/office/officeart/2005/8/layout/default"/>
    <dgm:cxn modelId="{983257A9-0D96-407E-AF68-0A73B4DACE55}" type="presParOf" srcId="{19E0CA7B-D5C6-4F88-B74A-1F88760D23DA}" destId="{54671D9D-1CE9-4E8E-B61E-D835BF20A992}" srcOrd="1" destOrd="0" presId="urn:microsoft.com/office/officeart/2005/8/layout/default"/>
    <dgm:cxn modelId="{BEF61332-2708-45AB-8B37-D89AE4703A49}" type="presParOf" srcId="{19E0CA7B-D5C6-4F88-B74A-1F88760D23DA}" destId="{CDF261F4-292D-435B-98E4-13BDF4BCB3C8}" srcOrd="2" destOrd="0" presId="urn:microsoft.com/office/officeart/2005/8/layout/default"/>
    <dgm:cxn modelId="{9B02F677-47CC-4F1D-BF1E-EED06AF86A81}" type="presParOf" srcId="{19E0CA7B-D5C6-4F88-B74A-1F88760D23DA}" destId="{BC1A5B5D-867D-483C-B910-65515CFB7ECE}" srcOrd="3" destOrd="0" presId="urn:microsoft.com/office/officeart/2005/8/layout/default"/>
    <dgm:cxn modelId="{8DA09E90-0926-4C55-B03F-ECD9A863ECDA}" type="presParOf" srcId="{19E0CA7B-D5C6-4F88-B74A-1F88760D23DA}" destId="{66F2C4AE-A687-40FB-BD83-D6DC57FFAAC0}" srcOrd="4" destOrd="0" presId="urn:microsoft.com/office/officeart/2005/8/layout/default"/>
    <dgm:cxn modelId="{0CD570EB-E241-4E9B-9334-D068F57D9EDD}" type="presParOf" srcId="{19E0CA7B-D5C6-4F88-B74A-1F88760D23DA}" destId="{34FF4747-EDD9-452B-85E3-A205D5AE2AA5}" srcOrd="5" destOrd="0" presId="urn:microsoft.com/office/officeart/2005/8/layout/default"/>
    <dgm:cxn modelId="{F0FA10A8-0751-46E8-8C84-A250ED624C2A}" type="presParOf" srcId="{19E0CA7B-D5C6-4F88-B74A-1F88760D23DA}" destId="{F17DD793-F429-4D90-8FAD-3066ADFB98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E4649-1D0E-4E0E-8F18-6CE6590C40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AA67D3-3688-4027-8973-DD3C33DC6A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Technika, kdy útočník manipuluje lidi, aby mu dobrovolně poskytli citlivé informace (hesla, přístupy, peníze) – místo </a:t>
          </a:r>
          <a:r>
            <a:rPr lang="cs-CZ" noProof="0" dirty="0" err="1">
              <a:latin typeface="Poppins" panose="00000500000000000000" pitchFamily="2" charset="-18"/>
              <a:cs typeface="Poppins" panose="00000500000000000000" pitchFamily="2" charset="-18"/>
            </a:rPr>
            <a:t>hackování</a:t>
          </a: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 systému „</a:t>
          </a:r>
          <a:r>
            <a:rPr lang="cs-CZ" noProof="0" dirty="0" err="1">
              <a:latin typeface="Poppins" panose="00000500000000000000" pitchFamily="2" charset="-18"/>
              <a:cs typeface="Poppins" panose="00000500000000000000" pitchFamily="2" charset="-18"/>
            </a:rPr>
            <a:t>hackuje</a:t>
          </a: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“ člověka.</a:t>
          </a:r>
        </a:p>
      </dgm:t>
    </dgm:pt>
    <dgm:pt modelId="{6E4BED97-DDD9-474D-8FC5-D0057DF343E2}" type="parTrans" cxnId="{51DABA4F-503A-4A6C-BFF0-DEBC2D0BAD99}">
      <dgm:prSet/>
      <dgm:spPr/>
      <dgm:t>
        <a:bodyPr/>
        <a:lstStyle/>
        <a:p>
          <a:endParaRPr lang="en-US"/>
        </a:p>
      </dgm:t>
    </dgm:pt>
    <dgm:pt modelId="{DC12B5F2-607D-4AAA-A003-BCDC3FB7FE08}" type="sibTrans" cxnId="{51DABA4F-503A-4A6C-BFF0-DEBC2D0BAD99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826F546A-51C7-4C40-B762-1D48D89FE0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Útočník zavolá a předstírá, že je z IT oddělení. Vyžádá si heslo „kvůli kontrole systému“.</a:t>
          </a:r>
        </a:p>
      </dgm:t>
    </dgm:pt>
    <dgm:pt modelId="{F65FD1B0-8E78-4133-8265-22026A9CD9C8}" type="parTrans" cxnId="{3654939A-BC6B-47B4-B20F-F319925592BC}">
      <dgm:prSet/>
      <dgm:spPr/>
      <dgm:t>
        <a:bodyPr/>
        <a:lstStyle/>
        <a:p>
          <a:endParaRPr lang="en-US"/>
        </a:p>
      </dgm:t>
    </dgm:pt>
    <dgm:pt modelId="{1041571E-D72F-4B4F-ADBA-B7677D524B60}" type="sibTrans" cxnId="{3654939A-BC6B-47B4-B20F-F319925592B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05DAD97-8F97-458A-9E5C-10E966E510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Nikdy neposkytuj hesla nebo kódy komukoli přes e-mail či telefon.</a:t>
          </a:r>
        </a:p>
      </dgm:t>
    </dgm:pt>
    <dgm:pt modelId="{56EB0D08-4624-4B52-9A84-41182474E901}" type="parTrans" cxnId="{EE1C06BF-1E50-4202-9D7C-28849B2CDDCF}">
      <dgm:prSet/>
      <dgm:spPr/>
      <dgm:t>
        <a:bodyPr/>
        <a:lstStyle/>
        <a:p>
          <a:endParaRPr lang="en-US"/>
        </a:p>
      </dgm:t>
    </dgm:pt>
    <dgm:pt modelId="{E3AF667D-E04B-44A8-BE4D-E94362A8B62D}" type="sibTrans" cxnId="{EE1C06BF-1E50-4202-9D7C-28849B2CDDCF}">
      <dgm:prSet phldrT="03" phldr="0"/>
      <dgm:spPr/>
      <dgm:t>
        <a:bodyPr/>
        <a:lstStyle/>
        <a:p>
          <a:r>
            <a:rPr lang="cs-CZ" noProof="0"/>
            <a:t>03</a:t>
          </a:r>
          <a:endParaRPr lang="cs-CZ" noProof="0" dirty="0"/>
        </a:p>
      </dgm:t>
    </dgm:pt>
    <dgm:pt modelId="{5B9308B5-7D57-4E7D-A53C-522A27473004}" type="pres">
      <dgm:prSet presAssocID="{7FEE4649-1D0E-4E0E-8F18-6CE6590C4075}" presName="Name0" presStyleCnt="0">
        <dgm:presLayoutVars>
          <dgm:animLvl val="lvl"/>
          <dgm:resizeHandles val="exact"/>
        </dgm:presLayoutVars>
      </dgm:prSet>
      <dgm:spPr/>
    </dgm:pt>
    <dgm:pt modelId="{2B89CFCC-53EA-4EC6-873D-7E63453E3032}" type="pres">
      <dgm:prSet presAssocID="{01AA67D3-3688-4027-8973-DD3C33DC6A6C}" presName="compositeNode" presStyleCnt="0">
        <dgm:presLayoutVars>
          <dgm:bulletEnabled val="1"/>
        </dgm:presLayoutVars>
      </dgm:prSet>
      <dgm:spPr/>
    </dgm:pt>
    <dgm:pt modelId="{A0AFCFAC-D9CB-4C83-A803-0138EB5C7BDD}" type="pres">
      <dgm:prSet presAssocID="{01AA67D3-3688-4027-8973-DD3C33DC6A6C}" presName="bgRect" presStyleLbl="alignNode1" presStyleIdx="0" presStyleCnt="3"/>
      <dgm:spPr/>
    </dgm:pt>
    <dgm:pt modelId="{3F6819FB-32A8-4D50-9AE4-AA93E898353B}" type="pres">
      <dgm:prSet presAssocID="{DC12B5F2-607D-4AAA-A003-BCDC3FB7FE0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92F9F7C-44CA-4C0F-9E72-94D9E5E624BF}" type="pres">
      <dgm:prSet presAssocID="{01AA67D3-3688-4027-8973-DD3C33DC6A6C}" presName="nodeRect" presStyleLbl="alignNode1" presStyleIdx="0" presStyleCnt="3">
        <dgm:presLayoutVars>
          <dgm:bulletEnabled val="1"/>
        </dgm:presLayoutVars>
      </dgm:prSet>
      <dgm:spPr/>
    </dgm:pt>
    <dgm:pt modelId="{D7ECF1AB-9B3B-42B2-9C7E-660C3F82BABA}" type="pres">
      <dgm:prSet presAssocID="{DC12B5F2-607D-4AAA-A003-BCDC3FB7FE08}" presName="sibTrans" presStyleCnt="0"/>
      <dgm:spPr/>
    </dgm:pt>
    <dgm:pt modelId="{BBD131A8-33C6-4E63-B1C1-ED7324EAE55F}" type="pres">
      <dgm:prSet presAssocID="{826F546A-51C7-4C40-B762-1D48D89FE04F}" presName="compositeNode" presStyleCnt="0">
        <dgm:presLayoutVars>
          <dgm:bulletEnabled val="1"/>
        </dgm:presLayoutVars>
      </dgm:prSet>
      <dgm:spPr/>
    </dgm:pt>
    <dgm:pt modelId="{C71A8A0A-FE3E-4232-BA1F-3903E51E84C8}" type="pres">
      <dgm:prSet presAssocID="{826F546A-51C7-4C40-B762-1D48D89FE04F}" presName="bgRect" presStyleLbl="alignNode1" presStyleIdx="1" presStyleCnt="3"/>
      <dgm:spPr/>
    </dgm:pt>
    <dgm:pt modelId="{2664AFF2-A4B5-48DD-8BE3-1B6193BF407E}" type="pres">
      <dgm:prSet presAssocID="{1041571E-D72F-4B4F-ADBA-B7677D524B6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4418356-E820-4042-9B29-C161B7555222}" type="pres">
      <dgm:prSet presAssocID="{826F546A-51C7-4C40-B762-1D48D89FE04F}" presName="nodeRect" presStyleLbl="alignNode1" presStyleIdx="1" presStyleCnt="3">
        <dgm:presLayoutVars>
          <dgm:bulletEnabled val="1"/>
        </dgm:presLayoutVars>
      </dgm:prSet>
      <dgm:spPr/>
    </dgm:pt>
    <dgm:pt modelId="{4AF5D420-8FCF-452C-9E8B-B85A79E18E16}" type="pres">
      <dgm:prSet presAssocID="{1041571E-D72F-4B4F-ADBA-B7677D524B60}" presName="sibTrans" presStyleCnt="0"/>
      <dgm:spPr/>
    </dgm:pt>
    <dgm:pt modelId="{9AFFA387-EA2A-42E5-AFA8-F9A251728965}" type="pres">
      <dgm:prSet presAssocID="{B05DAD97-8F97-458A-9E5C-10E966E51030}" presName="compositeNode" presStyleCnt="0">
        <dgm:presLayoutVars>
          <dgm:bulletEnabled val="1"/>
        </dgm:presLayoutVars>
      </dgm:prSet>
      <dgm:spPr/>
    </dgm:pt>
    <dgm:pt modelId="{E9F00DC4-52D0-477F-8AFA-A07F8998FF82}" type="pres">
      <dgm:prSet presAssocID="{B05DAD97-8F97-458A-9E5C-10E966E51030}" presName="bgRect" presStyleLbl="alignNode1" presStyleIdx="2" presStyleCnt="3"/>
      <dgm:spPr/>
    </dgm:pt>
    <dgm:pt modelId="{5DCAAF33-EA0A-4306-BF8A-3753F8B2BCCC}" type="pres">
      <dgm:prSet presAssocID="{E3AF667D-E04B-44A8-BE4D-E94362A8B62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A09B050-3D37-4EAD-9C4C-28A5FFAC3A72}" type="pres">
      <dgm:prSet presAssocID="{B05DAD97-8F97-458A-9E5C-10E966E5103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A833B1B-799B-4554-A0C0-39240D4129F9}" type="presOf" srcId="{DC12B5F2-607D-4AAA-A003-BCDC3FB7FE08}" destId="{3F6819FB-32A8-4D50-9AE4-AA93E898353B}" srcOrd="0" destOrd="0" presId="urn:microsoft.com/office/officeart/2016/7/layout/LinearBlockProcessNumbered"/>
    <dgm:cxn modelId="{8BDA325F-F80F-41C0-BF9B-9AEE9FBF5200}" type="presOf" srcId="{826F546A-51C7-4C40-B762-1D48D89FE04F}" destId="{C71A8A0A-FE3E-4232-BA1F-3903E51E84C8}" srcOrd="0" destOrd="0" presId="urn:microsoft.com/office/officeart/2016/7/layout/LinearBlockProcessNumbered"/>
    <dgm:cxn modelId="{51DABA4F-503A-4A6C-BFF0-DEBC2D0BAD99}" srcId="{7FEE4649-1D0E-4E0E-8F18-6CE6590C4075}" destId="{01AA67D3-3688-4027-8973-DD3C33DC6A6C}" srcOrd="0" destOrd="0" parTransId="{6E4BED97-DDD9-474D-8FC5-D0057DF343E2}" sibTransId="{DC12B5F2-607D-4AAA-A003-BCDC3FB7FE08}"/>
    <dgm:cxn modelId="{AE154B55-E0D1-45DB-81E9-A53B5C75EDE5}" type="presOf" srcId="{B05DAD97-8F97-458A-9E5C-10E966E51030}" destId="{E9F00DC4-52D0-477F-8AFA-A07F8998FF82}" srcOrd="0" destOrd="0" presId="urn:microsoft.com/office/officeart/2016/7/layout/LinearBlockProcessNumbered"/>
    <dgm:cxn modelId="{85FF6659-DEF1-4427-AB7A-03C95838941A}" type="presOf" srcId="{7FEE4649-1D0E-4E0E-8F18-6CE6590C4075}" destId="{5B9308B5-7D57-4E7D-A53C-522A27473004}" srcOrd="0" destOrd="0" presId="urn:microsoft.com/office/officeart/2016/7/layout/LinearBlockProcessNumbered"/>
    <dgm:cxn modelId="{AD15267E-5832-479F-936F-B8A14FED1606}" type="presOf" srcId="{B05DAD97-8F97-458A-9E5C-10E966E51030}" destId="{9A09B050-3D37-4EAD-9C4C-28A5FFAC3A72}" srcOrd="1" destOrd="0" presId="urn:microsoft.com/office/officeart/2016/7/layout/LinearBlockProcessNumbered"/>
    <dgm:cxn modelId="{C562D78D-5C45-4DD9-8FFE-EBA073C2BAAF}" type="presOf" srcId="{01AA67D3-3688-4027-8973-DD3C33DC6A6C}" destId="{492F9F7C-44CA-4C0F-9E72-94D9E5E624BF}" srcOrd="1" destOrd="0" presId="urn:microsoft.com/office/officeart/2016/7/layout/LinearBlockProcessNumbered"/>
    <dgm:cxn modelId="{3654939A-BC6B-47B4-B20F-F319925592BC}" srcId="{7FEE4649-1D0E-4E0E-8F18-6CE6590C4075}" destId="{826F546A-51C7-4C40-B762-1D48D89FE04F}" srcOrd="1" destOrd="0" parTransId="{F65FD1B0-8E78-4133-8265-22026A9CD9C8}" sibTransId="{1041571E-D72F-4B4F-ADBA-B7677D524B60}"/>
    <dgm:cxn modelId="{A17B889E-0049-472E-9C3B-1D81068B3978}" type="presOf" srcId="{01AA67D3-3688-4027-8973-DD3C33DC6A6C}" destId="{A0AFCFAC-D9CB-4C83-A803-0138EB5C7BDD}" srcOrd="0" destOrd="0" presId="urn:microsoft.com/office/officeart/2016/7/layout/LinearBlockProcessNumbered"/>
    <dgm:cxn modelId="{EE1C06BF-1E50-4202-9D7C-28849B2CDDCF}" srcId="{7FEE4649-1D0E-4E0E-8F18-6CE6590C4075}" destId="{B05DAD97-8F97-458A-9E5C-10E966E51030}" srcOrd="2" destOrd="0" parTransId="{56EB0D08-4624-4B52-9A84-41182474E901}" sibTransId="{E3AF667D-E04B-44A8-BE4D-E94362A8B62D}"/>
    <dgm:cxn modelId="{C0A71BC7-0FAA-4B95-9A3A-31805C9A83EE}" type="presOf" srcId="{1041571E-D72F-4B4F-ADBA-B7677D524B60}" destId="{2664AFF2-A4B5-48DD-8BE3-1B6193BF407E}" srcOrd="0" destOrd="0" presId="urn:microsoft.com/office/officeart/2016/7/layout/LinearBlockProcessNumbered"/>
    <dgm:cxn modelId="{2C702FE1-F3B8-4C65-AC43-584691C37119}" type="presOf" srcId="{826F546A-51C7-4C40-B762-1D48D89FE04F}" destId="{A4418356-E820-4042-9B29-C161B7555222}" srcOrd="1" destOrd="0" presId="urn:microsoft.com/office/officeart/2016/7/layout/LinearBlockProcessNumbered"/>
    <dgm:cxn modelId="{51280FE2-7FB1-4698-9027-F2AB1F6F5987}" type="presOf" srcId="{E3AF667D-E04B-44A8-BE4D-E94362A8B62D}" destId="{5DCAAF33-EA0A-4306-BF8A-3753F8B2BCCC}" srcOrd="0" destOrd="0" presId="urn:microsoft.com/office/officeart/2016/7/layout/LinearBlockProcessNumbered"/>
    <dgm:cxn modelId="{5A70C2ED-39B7-43F8-963A-19BBA386FB35}" type="presParOf" srcId="{5B9308B5-7D57-4E7D-A53C-522A27473004}" destId="{2B89CFCC-53EA-4EC6-873D-7E63453E3032}" srcOrd="0" destOrd="0" presId="urn:microsoft.com/office/officeart/2016/7/layout/LinearBlockProcessNumbered"/>
    <dgm:cxn modelId="{5970AF63-F9D6-4CB4-B49C-7084D37490EB}" type="presParOf" srcId="{2B89CFCC-53EA-4EC6-873D-7E63453E3032}" destId="{A0AFCFAC-D9CB-4C83-A803-0138EB5C7BDD}" srcOrd="0" destOrd="0" presId="urn:microsoft.com/office/officeart/2016/7/layout/LinearBlockProcessNumbered"/>
    <dgm:cxn modelId="{C5FD9BEC-6FE5-47FF-84E0-40DF49C41A5C}" type="presParOf" srcId="{2B89CFCC-53EA-4EC6-873D-7E63453E3032}" destId="{3F6819FB-32A8-4D50-9AE4-AA93E898353B}" srcOrd="1" destOrd="0" presId="urn:microsoft.com/office/officeart/2016/7/layout/LinearBlockProcessNumbered"/>
    <dgm:cxn modelId="{EDC1F68C-EAC7-47DC-9CFF-59220B84C862}" type="presParOf" srcId="{2B89CFCC-53EA-4EC6-873D-7E63453E3032}" destId="{492F9F7C-44CA-4C0F-9E72-94D9E5E624BF}" srcOrd="2" destOrd="0" presId="urn:microsoft.com/office/officeart/2016/7/layout/LinearBlockProcessNumbered"/>
    <dgm:cxn modelId="{8BDA72F1-3108-4B26-AF99-90533DEB285B}" type="presParOf" srcId="{5B9308B5-7D57-4E7D-A53C-522A27473004}" destId="{D7ECF1AB-9B3B-42B2-9C7E-660C3F82BABA}" srcOrd="1" destOrd="0" presId="urn:microsoft.com/office/officeart/2016/7/layout/LinearBlockProcessNumbered"/>
    <dgm:cxn modelId="{77D81ADF-17EE-4064-9EAA-6104D72A70EA}" type="presParOf" srcId="{5B9308B5-7D57-4E7D-A53C-522A27473004}" destId="{BBD131A8-33C6-4E63-B1C1-ED7324EAE55F}" srcOrd="2" destOrd="0" presId="urn:microsoft.com/office/officeart/2016/7/layout/LinearBlockProcessNumbered"/>
    <dgm:cxn modelId="{5AD8E95C-EC22-4C44-B591-1138409A8A54}" type="presParOf" srcId="{BBD131A8-33C6-4E63-B1C1-ED7324EAE55F}" destId="{C71A8A0A-FE3E-4232-BA1F-3903E51E84C8}" srcOrd="0" destOrd="0" presId="urn:microsoft.com/office/officeart/2016/7/layout/LinearBlockProcessNumbered"/>
    <dgm:cxn modelId="{C9B0567F-B1A0-4B24-BBE1-02AD05AD5EDC}" type="presParOf" srcId="{BBD131A8-33C6-4E63-B1C1-ED7324EAE55F}" destId="{2664AFF2-A4B5-48DD-8BE3-1B6193BF407E}" srcOrd="1" destOrd="0" presId="urn:microsoft.com/office/officeart/2016/7/layout/LinearBlockProcessNumbered"/>
    <dgm:cxn modelId="{AC27DF1B-04FB-4F82-BA55-BBA125DCB881}" type="presParOf" srcId="{BBD131A8-33C6-4E63-B1C1-ED7324EAE55F}" destId="{A4418356-E820-4042-9B29-C161B7555222}" srcOrd="2" destOrd="0" presId="urn:microsoft.com/office/officeart/2016/7/layout/LinearBlockProcessNumbered"/>
    <dgm:cxn modelId="{70FC6012-7A76-4BFE-AA50-5A03CAEA9A66}" type="presParOf" srcId="{5B9308B5-7D57-4E7D-A53C-522A27473004}" destId="{4AF5D420-8FCF-452C-9E8B-B85A79E18E16}" srcOrd="3" destOrd="0" presId="urn:microsoft.com/office/officeart/2016/7/layout/LinearBlockProcessNumbered"/>
    <dgm:cxn modelId="{CA2B44E4-B952-4C77-9D8B-369D484E48F0}" type="presParOf" srcId="{5B9308B5-7D57-4E7D-A53C-522A27473004}" destId="{9AFFA387-EA2A-42E5-AFA8-F9A251728965}" srcOrd="4" destOrd="0" presId="urn:microsoft.com/office/officeart/2016/7/layout/LinearBlockProcessNumbered"/>
    <dgm:cxn modelId="{7A004242-1396-4111-B414-E946CA81887C}" type="presParOf" srcId="{9AFFA387-EA2A-42E5-AFA8-F9A251728965}" destId="{E9F00DC4-52D0-477F-8AFA-A07F8998FF82}" srcOrd="0" destOrd="0" presId="urn:microsoft.com/office/officeart/2016/7/layout/LinearBlockProcessNumbered"/>
    <dgm:cxn modelId="{3CF838E8-0585-4268-B011-A56236EBF70C}" type="presParOf" srcId="{9AFFA387-EA2A-42E5-AFA8-F9A251728965}" destId="{5DCAAF33-EA0A-4306-BF8A-3753F8B2BCCC}" srcOrd="1" destOrd="0" presId="urn:microsoft.com/office/officeart/2016/7/layout/LinearBlockProcessNumbered"/>
    <dgm:cxn modelId="{C0EEF254-89D7-4DFC-813F-2F1C8E412895}" type="presParOf" srcId="{9AFFA387-EA2A-42E5-AFA8-F9A251728965}" destId="{9A09B050-3D37-4EAD-9C4C-28A5FFAC3A7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83534-634B-4ADC-8C42-C275ABEE0BC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E9310-96AB-46D8-97D0-B81A5A1C7ED3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Útočník předstírá, že je důvěryhodná osoba nebo organizace, aby získal tvé přihlašovací údaje, platební informace nebo jiná citlivá data.</a:t>
          </a:r>
        </a:p>
      </dgm:t>
    </dgm:pt>
    <dgm:pt modelId="{B8B5CEA7-2E0F-42AD-B3D6-54C939F0238B}" type="parTrans" cxnId="{56AE5EA0-1B4E-408D-BAB0-CC0398E23B96}">
      <dgm:prSet/>
      <dgm:spPr/>
      <dgm:t>
        <a:bodyPr/>
        <a:lstStyle/>
        <a:p>
          <a:endParaRPr lang="en-US"/>
        </a:p>
      </dgm:t>
    </dgm:pt>
    <dgm:pt modelId="{CC9E6576-255A-4B54-B76E-806CA488166A}" type="sibTrans" cxnId="{56AE5EA0-1B4E-408D-BAB0-CC0398E23B96}">
      <dgm:prSet/>
      <dgm:spPr/>
      <dgm:t>
        <a:bodyPr/>
        <a:lstStyle/>
        <a:p>
          <a:endParaRPr lang="en-US"/>
        </a:p>
      </dgm:t>
    </dgm:pt>
    <dgm:pt modelId="{B995BADE-0B15-4401-8DC8-2AB9E0CD12CD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Kontroluj adresy odesílatelů a webových stránek – i malá odchylka může znamenat podvod.</a:t>
          </a:r>
        </a:p>
      </dgm:t>
    </dgm:pt>
    <dgm:pt modelId="{5453BB65-D199-4CB4-8A9D-E999126D7EFB}" type="parTrans" cxnId="{13BC221F-E19E-459A-8491-252586BFBC1F}">
      <dgm:prSet/>
      <dgm:spPr/>
      <dgm:t>
        <a:bodyPr/>
        <a:lstStyle/>
        <a:p>
          <a:endParaRPr lang="en-US"/>
        </a:p>
      </dgm:t>
    </dgm:pt>
    <dgm:pt modelId="{2481CC64-2C4F-48F3-9618-A55C5B1AA561}" type="sibTrans" cxnId="{13BC221F-E19E-459A-8491-252586BFBC1F}">
      <dgm:prSet/>
      <dgm:spPr/>
      <dgm:t>
        <a:bodyPr/>
        <a:lstStyle/>
        <a:p>
          <a:endParaRPr lang="en-US"/>
        </a:p>
      </dgm:t>
    </dgm:pt>
    <dgm:pt modelId="{2D933442-130B-4374-992D-0211196CC995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Nikdy nezadávej citlivé údaje přes odkazy </a:t>
          </a:r>
          <a:b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z e-mailu.</a:t>
          </a:r>
        </a:p>
      </dgm:t>
    </dgm:pt>
    <dgm:pt modelId="{91E062EC-1F62-4D7E-8CFB-A740D1548CF8}" type="parTrans" cxnId="{D5CA5095-5F38-4987-B407-248AA686F149}">
      <dgm:prSet/>
      <dgm:spPr/>
      <dgm:t>
        <a:bodyPr/>
        <a:lstStyle/>
        <a:p>
          <a:endParaRPr lang="en-US"/>
        </a:p>
      </dgm:t>
    </dgm:pt>
    <dgm:pt modelId="{566FA999-3BDD-4211-B2C4-E522183DF7C6}" type="sibTrans" cxnId="{D5CA5095-5F38-4987-B407-248AA686F149}">
      <dgm:prSet/>
      <dgm:spPr/>
      <dgm:t>
        <a:bodyPr/>
        <a:lstStyle/>
        <a:p>
          <a:endParaRPr lang="en-US"/>
        </a:p>
      </dgm:t>
    </dgm:pt>
    <dgm:pt modelId="{C4FE94EB-F3D2-432F-A79B-006C1A70E0D2}" type="pres">
      <dgm:prSet presAssocID="{8AD83534-634B-4ADC-8C42-C275ABEE0BC3}" presName="diagram" presStyleCnt="0">
        <dgm:presLayoutVars>
          <dgm:dir/>
          <dgm:resizeHandles val="exact"/>
        </dgm:presLayoutVars>
      </dgm:prSet>
      <dgm:spPr/>
    </dgm:pt>
    <dgm:pt modelId="{464C401E-F759-4D6B-9DF1-433B6CC38B0A}" type="pres">
      <dgm:prSet presAssocID="{824E9310-96AB-46D8-97D0-B81A5A1C7ED3}" presName="node" presStyleLbl="node1" presStyleIdx="0" presStyleCnt="3">
        <dgm:presLayoutVars>
          <dgm:bulletEnabled val="1"/>
        </dgm:presLayoutVars>
      </dgm:prSet>
      <dgm:spPr/>
    </dgm:pt>
    <dgm:pt modelId="{AE71A83B-C204-45E4-933A-5F66DCEF3C74}" type="pres">
      <dgm:prSet presAssocID="{CC9E6576-255A-4B54-B76E-806CA488166A}" presName="sibTrans" presStyleCnt="0"/>
      <dgm:spPr/>
    </dgm:pt>
    <dgm:pt modelId="{17C35F03-9E64-4A00-BE26-210A8BE61FB7}" type="pres">
      <dgm:prSet presAssocID="{B995BADE-0B15-4401-8DC8-2AB9E0CD12CD}" presName="node" presStyleLbl="node1" presStyleIdx="1" presStyleCnt="3">
        <dgm:presLayoutVars>
          <dgm:bulletEnabled val="1"/>
        </dgm:presLayoutVars>
      </dgm:prSet>
      <dgm:spPr/>
    </dgm:pt>
    <dgm:pt modelId="{95D7D3CF-EE5A-4588-B9F6-46C71136DAA8}" type="pres">
      <dgm:prSet presAssocID="{2481CC64-2C4F-48F3-9618-A55C5B1AA561}" presName="sibTrans" presStyleCnt="0"/>
      <dgm:spPr/>
    </dgm:pt>
    <dgm:pt modelId="{B01ADE76-6AAF-46F9-BAC8-2856B8B178A1}" type="pres">
      <dgm:prSet presAssocID="{2D933442-130B-4374-992D-0211196CC995}" presName="node" presStyleLbl="node1" presStyleIdx="2" presStyleCnt="3">
        <dgm:presLayoutVars>
          <dgm:bulletEnabled val="1"/>
        </dgm:presLayoutVars>
      </dgm:prSet>
      <dgm:spPr/>
    </dgm:pt>
  </dgm:ptLst>
  <dgm:cxnLst>
    <dgm:cxn modelId="{13BC221F-E19E-459A-8491-252586BFBC1F}" srcId="{8AD83534-634B-4ADC-8C42-C275ABEE0BC3}" destId="{B995BADE-0B15-4401-8DC8-2AB9E0CD12CD}" srcOrd="1" destOrd="0" parTransId="{5453BB65-D199-4CB4-8A9D-E999126D7EFB}" sibTransId="{2481CC64-2C4F-48F3-9618-A55C5B1AA561}"/>
    <dgm:cxn modelId="{A63B9026-4F94-4B10-A08E-B4A0D99079F9}" type="presOf" srcId="{2D933442-130B-4374-992D-0211196CC995}" destId="{B01ADE76-6AAF-46F9-BAC8-2856B8B178A1}" srcOrd="0" destOrd="0" presId="urn:microsoft.com/office/officeart/2005/8/layout/default"/>
    <dgm:cxn modelId="{A09C083A-4A05-4DCF-AB05-2C3943BA446F}" type="presOf" srcId="{8AD83534-634B-4ADC-8C42-C275ABEE0BC3}" destId="{C4FE94EB-F3D2-432F-A79B-006C1A70E0D2}" srcOrd="0" destOrd="0" presId="urn:microsoft.com/office/officeart/2005/8/layout/default"/>
    <dgm:cxn modelId="{D5CA5095-5F38-4987-B407-248AA686F149}" srcId="{8AD83534-634B-4ADC-8C42-C275ABEE0BC3}" destId="{2D933442-130B-4374-992D-0211196CC995}" srcOrd="2" destOrd="0" parTransId="{91E062EC-1F62-4D7E-8CFB-A740D1548CF8}" sibTransId="{566FA999-3BDD-4211-B2C4-E522183DF7C6}"/>
    <dgm:cxn modelId="{D02E5F9C-293C-498A-ACA4-EF06FE733426}" type="presOf" srcId="{B995BADE-0B15-4401-8DC8-2AB9E0CD12CD}" destId="{17C35F03-9E64-4A00-BE26-210A8BE61FB7}" srcOrd="0" destOrd="0" presId="urn:microsoft.com/office/officeart/2005/8/layout/default"/>
    <dgm:cxn modelId="{56AE5EA0-1B4E-408D-BAB0-CC0398E23B96}" srcId="{8AD83534-634B-4ADC-8C42-C275ABEE0BC3}" destId="{824E9310-96AB-46D8-97D0-B81A5A1C7ED3}" srcOrd="0" destOrd="0" parTransId="{B8B5CEA7-2E0F-42AD-B3D6-54C939F0238B}" sibTransId="{CC9E6576-255A-4B54-B76E-806CA488166A}"/>
    <dgm:cxn modelId="{051465FB-8FC1-4F44-953C-5A8BF2B973F6}" type="presOf" srcId="{824E9310-96AB-46D8-97D0-B81A5A1C7ED3}" destId="{464C401E-F759-4D6B-9DF1-433B6CC38B0A}" srcOrd="0" destOrd="0" presId="urn:microsoft.com/office/officeart/2005/8/layout/default"/>
    <dgm:cxn modelId="{5AD234C9-ADB5-40C9-93FE-6379C569C809}" type="presParOf" srcId="{C4FE94EB-F3D2-432F-A79B-006C1A70E0D2}" destId="{464C401E-F759-4D6B-9DF1-433B6CC38B0A}" srcOrd="0" destOrd="0" presId="urn:microsoft.com/office/officeart/2005/8/layout/default"/>
    <dgm:cxn modelId="{7E687A0B-36A2-4229-A95D-44188FCC6819}" type="presParOf" srcId="{C4FE94EB-F3D2-432F-A79B-006C1A70E0D2}" destId="{AE71A83B-C204-45E4-933A-5F66DCEF3C74}" srcOrd="1" destOrd="0" presId="urn:microsoft.com/office/officeart/2005/8/layout/default"/>
    <dgm:cxn modelId="{C1DE841B-DBA7-460A-82D6-A8882201EDBF}" type="presParOf" srcId="{C4FE94EB-F3D2-432F-A79B-006C1A70E0D2}" destId="{17C35F03-9E64-4A00-BE26-210A8BE61FB7}" srcOrd="2" destOrd="0" presId="urn:microsoft.com/office/officeart/2005/8/layout/default"/>
    <dgm:cxn modelId="{F0359BB8-4825-4C99-88EA-767FF35386E2}" type="presParOf" srcId="{C4FE94EB-F3D2-432F-A79B-006C1A70E0D2}" destId="{95D7D3CF-EE5A-4588-B9F6-46C71136DAA8}" srcOrd="3" destOrd="0" presId="urn:microsoft.com/office/officeart/2005/8/layout/default"/>
    <dgm:cxn modelId="{0D2490DE-035A-4311-859D-819DD790E478}" type="presParOf" srcId="{C4FE94EB-F3D2-432F-A79B-006C1A70E0D2}" destId="{B01ADE76-6AAF-46F9-BAC8-2856B8B178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6F98EB-39D0-4B89-8AC7-CB0CD6E4C1F5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F7038-C2F4-479E-92D7-CBF2A28FCAD8}">
      <dgm:prSet/>
      <dgm:spPr/>
      <dgm:t>
        <a:bodyPr/>
        <a:lstStyle/>
        <a:p>
          <a:pPr>
            <a:defRPr cap="all"/>
          </a:pP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Cílená forma </a:t>
          </a:r>
          <a:r>
            <a:rPr lang="cs-CZ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phishingu</a:t>
          </a: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. Útočník si dopředu zjistí informace </a:t>
          </a:r>
          <a:b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o konkrétní osobě nebo organizaci a vytvoří věrohodnou zprávu, která přesně odpovídá jejímu prostředí či činnosti.</a:t>
          </a:r>
        </a:p>
      </dgm:t>
    </dgm:pt>
    <dgm:pt modelId="{9978618E-E00C-4A01-AA5B-1A6EB57CFBD7}" type="parTrans" cxnId="{54A848FE-4D92-42F4-8D98-DB2993160412}">
      <dgm:prSet/>
      <dgm:spPr/>
      <dgm:t>
        <a:bodyPr/>
        <a:lstStyle/>
        <a:p>
          <a:endParaRPr lang="en-US"/>
        </a:p>
      </dgm:t>
    </dgm:pt>
    <dgm:pt modelId="{7BB70B35-49E5-48FF-9A8F-7A017C8EBA1F}" type="sibTrans" cxnId="{54A848FE-4D92-42F4-8D98-DB2993160412}">
      <dgm:prSet/>
      <dgm:spPr/>
      <dgm:t>
        <a:bodyPr/>
        <a:lstStyle/>
        <a:p>
          <a:endParaRPr lang="en-US"/>
        </a:p>
      </dgm:t>
    </dgm:pt>
    <dgm:pt modelId="{203D98B5-3608-4C7B-834C-B28A5FE0A9FF}">
      <dgm:prSet custT="1"/>
      <dgm:spPr/>
      <dgm:t>
        <a:bodyPr/>
        <a:lstStyle/>
        <a:p>
          <a:pPr>
            <a:defRPr cap="all"/>
          </a:pPr>
          <a:r>
            <a:rPr lang="cs-CZ" sz="2600" noProof="0" dirty="0">
              <a:latin typeface="Poppins" panose="00000500000000000000" pitchFamily="2" charset="-18"/>
              <a:cs typeface="Poppins" panose="00000500000000000000" pitchFamily="2" charset="-18"/>
            </a:rPr>
            <a:t>Pokud jde o peníze, potvrď požadavek jiným komunikačním kanálem (telefon, osobně).</a:t>
          </a:r>
        </a:p>
      </dgm:t>
    </dgm:pt>
    <dgm:pt modelId="{EB124C97-D646-45C2-BF26-808C28687D96}" type="parTrans" cxnId="{66CC9DFC-B6A6-45A0-8202-73B61A2CCCA4}">
      <dgm:prSet/>
      <dgm:spPr/>
      <dgm:t>
        <a:bodyPr/>
        <a:lstStyle/>
        <a:p>
          <a:endParaRPr lang="en-US"/>
        </a:p>
      </dgm:t>
    </dgm:pt>
    <dgm:pt modelId="{D0450981-DA3D-4DBF-9EB5-D20314D8163B}" type="sibTrans" cxnId="{66CC9DFC-B6A6-45A0-8202-73B61A2CCCA4}">
      <dgm:prSet/>
      <dgm:spPr/>
      <dgm:t>
        <a:bodyPr/>
        <a:lstStyle/>
        <a:p>
          <a:endParaRPr lang="cs-CZ" noProof="0" dirty="0"/>
        </a:p>
      </dgm:t>
    </dgm:pt>
    <dgm:pt modelId="{369A2BD7-C8C2-4C94-A709-7466E9DABDA6}">
      <dgm:prSet custT="1"/>
      <dgm:spPr/>
      <dgm:t>
        <a:bodyPr/>
        <a:lstStyle/>
        <a:p>
          <a:pPr>
            <a:defRPr cap="all"/>
          </a:pPr>
          <a:r>
            <a:rPr lang="cs-CZ" sz="2600" noProof="0" dirty="0">
              <a:latin typeface="Poppins" panose="00000500000000000000" pitchFamily="2" charset="-18"/>
              <a:cs typeface="Poppins" panose="00000500000000000000" pitchFamily="2" charset="-18"/>
            </a:rPr>
            <a:t>Využívej dvoufázové ověření i u firemní komunikace.</a:t>
          </a:r>
        </a:p>
      </dgm:t>
    </dgm:pt>
    <dgm:pt modelId="{BE358D57-9E6C-4955-A846-CA7898BB17B6}" type="parTrans" cxnId="{32F650CA-B5FC-4A31-B8F3-B44238FB1117}">
      <dgm:prSet/>
      <dgm:spPr/>
      <dgm:t>
        <a:bodyPr/>
        <a:lstStyle/>
        <a:p>
          <a:endParaRPr lang="en-US"/>
        </a:p>
      </dgm:t>
    </dgm:pt>
    <dgm:pt modelId="{1AEAC599-7179-43AF-86AB-BC2DA6F836ED}" type="sibTrans" cxnId="{32F650CA-B5FC-4A31-B8F3-B44238FB1117}">
      <dgm:prSet/>
      <dgm:spPr/>
      <dgm:t>
        <a:bodyPr/>
        <a:lstStyle/>
        <a:p>
          <a:endParaRPr lang="en-US"/>
        </a:p>
      </dgm:t>
    </dgm:pt>
    <dgm:pt modelId="{44234C0B-0BA9-44CD-B6F7-0871A49E28AF}" type="pres">
      <dgm:prSet presAssocID="{1B6F98EB-39D0-4B89-8AC7-CB0CD6E4C1F5}" presName="outerComposite" presStyleCnt="0">
        <dgm:presLayoutVars>
          <dgm:chMax val="5"/>
          <dgm:dir/>
          <dgm:resizeHandles val="exact"/>
        </dgm:presLayoutVars>
      </dgm:prSet>
      <dgm:spPr/>
    </dgm:pt>
    <dgm:pt modelId="{61E073BC-20F1-4709-A971-1E18D50158BB}" type="pres">
      <dgm:prSet presAssocID="{1B6F98EB-39D0-4B89-8AC7-CB0CD6E4C1F5}" presName="dummyMaxCanvas" presStyleCnt="0">
        <dgm:presLayoutVars/>
      </dgm:prSet>
      <dgm:spPr/>
    </dgm:pt>
    <dgm:pt modelId="{4337DD2F-B6D6-430B-9C59-BF7DF6D9AB66}" type="pres">
      <dgm:prSet presAssocID="{1B6F98EB-39D0-4B89-8AC7-CB0CD6E4C1F5}" presName="ThreeNodes_1" presStyleLbl="node1" presStyleIdx="0" presStyleCnt="3">
        <dgm:presLayoutVars>
          <dgm:bulletEnabled val="1"/>
        </dgm:presLayoutVars>
      </dgm:prSet>
      <dgm:spPr/>
    </dgm:pt>
    <dgm:pt modelId="{714E7389-9204-4341-85F7-91AE7BCE4B5A}" type="pres">
      <dgm:prSet presAssocID="{1B6F98EB-39D0-4B89-8AC7-CB0CD6E4C1F5}" presName="ThreeNodes_2" presStyleLbl="node1" presStyleIdx="1" presStyleCnt="3">
        <dgm:presLayoutVars>
          <dgm:bulletEnabled val="1"/>
        </dgm:presLayoutVars>
      </dgm:prSet>
      <dgm:spPr/>
    </dgm:pt>
    <dgm:pt modelId="{9FD60DF5-2850-41E1-BEB9-415DCB5C85B7}" type="pres">
      <dgm:prSet presAssocID="{1B6F98EB-39D0-4B89-8AC7-CB0CD6E4C1F5}" presName="ThreeNodes_3" presStyleLbl="node1" presStyleIdx="2" presStyleCnt="3">
        <dgm:presLayoutVars>
          <dgm:bulletEnabled val="1"/>
        </dgm:presLayoutVars>
      </dgm:prSet>
      <dgm:spPr/>
    </dgm:pt>
    <dgm:pt modelId="{D6B2F4C2-3A52-4BE0-A65F-54B1F9444B62}" type="pres">
      <dgm:prSet presAssocID="{1B6F98EB-39D0-4B89-8AC7-CB0CD6E4C1F5}" presName="ThreeConn_1-2" presStyleLbl="fgAccFollowNode1" presStyleIdx="0" presStyleCnt="2">
        <dgm:presLayoutVars>
          <dgm:bulletEnabled val="1"/>
        </dgm:presLayoutVars>
      </dgm:prSet>
      <dgm:spPr/>
    </dgm:pt>
    <dgm:pt modelId="{96FE7D3A-9A6C-4D7D-8012-759C8F311E19}" type="pres">
      <dgm:prSet presAssocID="{1B6F98EB-39D0-4B89-8AC7-CB0CD6E4C1F5}" presName="ThreeConn_2-3" presStyleLbl="fgAccFollowNode1" presStyleIdx="1" presStyleCnt="2">
        <dgm:presLayoutVars>
          <dgm:bulletEnabled val="1"/>
        </dgm:presLayoutVars>
      </dgm:prSet>
      <dgm:spPr/>
    </dgm:pt>
    <dgm:pt modelId="{67678A3E-E8C7-4E7A-AB26-C9405C223A39}" type="pres">
      <dgm:prSet presAssocID="{1B6F98EB-39D0-4B89-8AC7-CB0CD6E4C1F5}" presName="ThreeNodes_1_text" presStyleLbl="node1" presStyleIdx="2" presStyleCnt="3">
        <dgm:presLayoutVars>
          <dgm:bulletEnabled val="1"/>
        </dgm:presLayoutVars>
      </dgm:prSet>
      <dgm:spPr/>
    </dgm:pt>
    <dgm:pt modelId="{35A50B50-0B82-4952-9BB4-7055A4AC2500}" type="pres">
      <dgm:prSet presAssocID="{1B6F98EB-39D0-4B89-8AC7-CB0CD6E4C1F5}" presName="ThreeNodes_2_text" presStyleLbl="node1" presStyleIdx="2" presStyleCnt="3">
        <dgm:presLayoutVars>
          <dgm:bulletEnabled val="1"/>
        </dgm:presLayoutVars>
      </dgm:prSet>
      <dgm:spPr/>
    </dgm:pt>
    <dgm:pt modelId="{58DE9CDB-4F7B-4747-9013-EF62C860DE3D}" type="pres">
      <dgm:prSet presAssocID="{1B6F98EB-39D0-4B89-8AC7-CB0CD6E4C1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ED1100-AAD3-4370-A008-9C6BCBFDE693}" type="presOf" srcId="{7BB70B35-49E5-48FF-9A8F-7A017C8EBA1F}" destId="{D6B2F4C2-3A52-4BE0-A65F-54B1F9444B62}" srcOrd="0" destOrd="0" presId="urn:microsoft.com/office/officeart/2005/8/layout/vProcess5"/>
    <dgm:cxn modelId="{7F1F3D23-1702-47EC-86CE-D72C79ACA992}" type="presOf" srcId="{203D98B5-3608-4C7B-834C-B28A5FE0A9FF}" destId="{35A50B50-0B82-4952-9BB4-7055A4AC2500}" srcOrd="1" destOrd="0" presId="urn:microsoft.com/office/officeart/2005/8/layout/vProcess5"/>
    <dgm:cxn modelId="{3BED0135-335A-430B-8F76-A7F4F9356912}" type="presOf" srcId="{1B6F98EB-39D0-4B89-8AC7-CB0CD6E4C1F5}" destId="{44234C0B-0BA9-44CD-B6F7-0871A49E28AF}" srcOrd="0" destOrd="0" presId="urn:microsoft.com/office/officeart/2005/8/layout/vProcess5"/>
    <dgm:cxn modelId="{9EA9A73F-4266-4C08-8E50-2001E5A6EC3F}" type="presOf" srcId="{BDBF7038-C2F4-479E-92D7-CBF2A28FCAD8}" destId="{4337DD2F-B6D6-430B-9C59-BF7DF6D9AB66}" srcOrd="0" destOrd="0" presId="urn:microsoft.com/office/officeart/2005/8/layout/vProcess5"/>
    <dgm:cxn modelId="{EEFC705E-497B-4F29-B550-91EC7C954F1C}" type="presOf" srcId="{369A2BD7-C8C2-4C94-A709-7466E9DABDA6}" destId="{58DE9CDB-4F7B-4747-9013-EF62C860DE3D}" srcOrd="1" destOrd="0" presId="urn:microsoft.com/office/officeart/2005/8/layout/vProcess5"/>
    <dgm:cxn modelId="{FB588445-FA83-48FF-8239-52F099F719D5}" type="presOf" srcId="{BDBF7038-C2F4-479E-92D7-CBF2A28FCAD8}" destId="{67678A3E-E8C7-4E7A-AB26-C9405C223A39}" srcOrd="1" destOrd="0" presId="urn:microsoft.com/office/officeart/2005/8/layout/vProcess5"/>
    <dgm:cxn modelId="{499F7853-C1AE-4B27-B94E-2E14EED3A2B8}" type="presOf" srcId="{D0450981-DA3D-4DBF-9EB5-D20314D8163B}" destId="{96FE7D3A-9A6C-4D7D-8012-759C8F311E19}" srcOrd="0" destOrd="0" presId="urn:microsoft.com/office/officeart/2005/8/layout/vProcess5"/>
    <dgm:cxn modelId="{9E2EAC7A-28EF-4E7E-8793-7A79BEC06118}" type="presOf" srcId="{369A2BD7-C8C2-4C94-A709-7466E9DABDA6}" destId="{9FD60DF5-2850-41E1-BEB9-415DCB5C85B7}" srcOrd="0" destOrd="0" presId="urn:microsoft.com/office/officeart/2005/8/layout/vProcess5"/>
    <dgm:cxn modelId="{FFD9889E-999F-4176-888D-3980DA4642DE}" type="presOf" srcId="{203D98B5-3608-4C7B-834C-B28A5FE0A9FF}" destId="{714E7389-9204-4341-85F7-91AE7BCE4B5A}" srcOrd="0" destOrd="0" presId="urn:microsoft.com/office/officeart/2005/8/layout/vProcess5"/>
    <dgm:cxn modelId="{32F650CA-B5FC-4A31-B8F3-B44238FB1117}" srcId="{1B6F98EB-39D0-4B89-8AC7-CB0CD6E4C1F5}" destId="{369A2BD7-C8C2-4C94-A709-7466E9DABDA6}" srcOrd="2" destOrd="0" parTransId="{BE358D57-9E6C-4955-A846-CA7898BB17B6}" sibTransId="{1AEAC599-7179-43AF-86AB-BC2DA6F836ED}"/>
    <dgm:cxn modelId="{66CC9DFC-B6A6-45A0-8202-73B61A2CCCA4}" srcId="{1B6F98EB-39D0-4B89-8AC7-CB0CD6E4C1F5}" destId="{203D98B5-3608-4C7B-834C-B28A5FE0A9FF}" srcOrd="1" destOrd="0" parTransId="{EB124C97-D646-45C2-BF26-808C28687D96}" sibTransId="{D0450981-DA3D-4DBF-9EB5-D20314D8163B}"/>
    <dgm:cxn modelId="{54A848FE-4D92-42F4-8D98-DB2993160412}" srcId="{1B6F98EB-39D0-4B89-8AC7-CB0CD6E4C1F5}" destId="{BDBF7038-C2F4-479E-92D7-CBF2A28FCAD8}" srcOrd="0" destOrd="0" parTransId="{9978618E-E00C-4A01-AA5B-1A6EB57CFBD7}" sibTransId="{7BB70B35-49E5-48FF-9A8F-7A017C8EBA1F}"/>
    <dgm:cxn modelId="{D3905A10-87E5-4D82-BFEA-E5ADB6A73833}" type="presParOf" srcId="{44234C0B-0BA9-44CD-B6F7-0871A49E28AF}" destId="{61E073BC-20F1-4709-A971-1E18D50158BB}" srcOrd="0" destOrd="0" presId="urn:microsoft.com/office/officeart/2005/8/layout/vProcess5"/>
    <dgm:cxn modelId="{9FD540CE-4067-42A2-ADFD-8D9DC84D2B89}" type="presParOf" srcId="{44234C0B-0BA9-44CD-B6F7-0871A49E28AF}" destId="{4337DD2F-B6D6-430B-9C59-BF7DF6D9AB66}" srcOrd="1" destOrd="0" presId="urn:microsoft.com/office/officeart/2005/8/layout/vProcess5"/>
    <dgm:cxn modelId="{E0509D6B-D2E1-4F3B-A0F3-3EF0AFF69C93}" type="presParOf" srcId="{44234C0B-0BA9-44CD-B6F7-0871A49E28AF}" destId="{714E7389-9204-4341-85F7-91AE7BCE4B5A}" srcOrd="2" destOrd="0" presId="urn:microsoft.com/office/officeart/2005/8/layout/vProcess5"/>
    <dgm:cxn modelId="{0B4990E9-1D1B-403B-BEF2-A2EB56802A41}" type="presParOf" srcId="{44234C0B-0BA9-44CD-B6F7-0871A49E28AF}" destId="{9FD60DF5-2850-41E1-BEB9-415DCB5C85B7}" srcOrd="3" destOrd="0" presId="urn:microsoft.com/office/officeart/2005/8/layout/vProcess5"/>
    <dgm:cxn modelId="{24870AC3-C472-4C45-BDD4-16F3BF78E892}" type="presParOf" srcId="{44234C0B-0BA9-44CD-B6F7-0871A49E28AF}" destId="{D6B2F4C2-3A52-4BE0-A65F-54B1F9444B62}" srcOrd="4" destOrd="0" presId="urn:microsoft.com/office/officeart/2005/8/layout/vProcess5"/>
    <dgm:cxn modelId="{0AF00213-5B0F-43E0-983C-25AA89CD21D4}" type="presParOf" srcId="{44234C0B-0BA9-44CD-B6F7-0871A49E28AF}" destId="{96FE7D3A-9A6C-4D7D-8012-759C8F311E19}" srcOrd="5" destOrd="0" presId="urn:microsoft.com/office/officeart/2005/8/layout/vProcess5"/>
    <dgm:cxn modelId="{94853C5F-5527-41E4-9EC0-487C6B3A63F7}" type="presParOf" srcId="{44234C0B-0BA9-44CD-B6F7-0871A49E28AF}" destId="{67678A3E-E8C7-4E7A-AB26-C9405C223A39}" srcOrd="6" destOrd="0" presId="urn:microsoft.com/office/officeart/2005/8/layout/vProcess5"/>
    <dgm:cxn modelId="{0E614DAF-289D-4169-A13E-6205FE7E631D}" type="presParOf" srcId="{44234C0B-0BA9-44CD-B6F7-0871A49E28AF}" destId="{35A50B50-0B82-4952-9BB4-7055A4AC2500}" srcOrd="7" destOrd="0" presId="urn:microsoft.com/office/officeart/2005/8/layout/vProcess5"/>
    <dgm:cxn modelId="{FFDBF627-A36B-4843-BAF1-9F273072636C}" type="presParOf" srcId="{44234C0B-0BA9-44CD-B6F7-0871A49E28AF}" destId="{58DE9CDB-4F7B-4747-9013-EF62C860DE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52ED7B-B32B-4C1B-A39A-DB404E287EC3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8C4C41-D7AB-4EFF-8B21-79B03271DE3D}">
      <dgm:prSet/>
      <dgm:spPr/>
      <dgm:t>
        <a:bodyPr/>
        <a:lstStyle/>
        <a:p>
          <a:r>
            <a:rPr lang="cs-CZ" noProof="0" dirty="0" err="1">
              <a:latin typeface="Poppins" panose="00000500000000000000" pitchFamily="2" charset="-18"/>
              <a:cs typeface="Poppins" panose="00000500000000000000" pitchFamily="2" charset="-18"/>
            </a:rPr>
            <a:t>Smishing</a:t>
          </a: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 je </a:t>
          </a:r>
          <a:r>
            <a:rPr lang="cs-CZ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</a:t>
          </a:r>
          <a:r>
            <a:rPr lang="cs-CZ" noProof="0" dirty="0">
              <a:latin typeface="Poppins" panose="00000500000000000000" pitchFamily="2" charset="-18"/>
              <a:cs typeface="Poppins" panose="00000500000000000000" pitchFamily="2" charset="-18"/>
            </a:rPr>
            <a:t> šířený prostřednictvím SMS zpráv. Cílem je opět vylákat osobní nebo přihlašovací údaje, často pomocí odkazu na falešnou stránku.</a:t>
          </a:r>
        </a:p>
      </dgm:t>
    </dgm:pt>
    <dgm:pt modelId="{89EA97EB-202A-4B0A-817F-F8830D09BF79}" type="parTrans" cxnId="{5356D5CB-53C5-43A4-BACB-F1DBAC950062}">
      <dgm:prSet/>
      <dgm:spPr/>
      <dgm:t>
        <a:bodyPr/>
        <a:lstStyle/>
        <a:p>
          <a:endParaRPr lang="en-US"/>
        </a:p>
      </dgm:t>
    </dgm:pt>
    <dgm:pt modelId="{6AF28565-1D2F-4ECE-B7D5-7B311E2C9340}" type="sibTrans" cxnId="{5356D5CB-53C5-43A4-BACB-F1DBAC95006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B6AF754-36DA-4C86-8C74-4A50C5B186BE}">
      <dgm:prSet custT="1"/>
      <dgm:spPr/>
      <dgm:t>
        <a:bodyPr/>
        <a:lstStyle/>
        <a:p>
          <a:r>
            <a:rPr lang="cs-CZ" sz="2400" noProof="0" dirty="0">
              <a:latin typeface="Poppins" panose="00000500000000000000" pitchFamily="2" charset="-18"/>
              <a:cs typeface="Poppins" panose="00000500000000000000" pitchFamily="2" charset="-18"/>
            </a:rPr>
            <a:t>„Vaše zásilka nebyla doručena – klikněte pro doplacení cla.“ </a:t>
          </a:r>
        </a:p>
      </dgm:t>
    </dgm:pt>
    <dgm:pt modelId="{04FA92C2-CBDB-453D-8993-8711A82FA70A}" type="parTrans" cxnId="{4009D7CE-F85D-4268-AEFB-B358BC1E30FE}">
      <dgm:prSet/>
      <dgm:spPr/>
      <dgm:t>
        <a:bodyPr/>
        <a:lstStyle/>
        <a:p>
          <a:endParaRPr lang="en-US"/>
        </a:p>
      </dgm:t>
    </dgm:pt>
    <dgm:pt modelId="{C80DF7F7-A1F4-4CCF-88AF-7BC3893F2B36}" type="sibTrans" cxnId="{4009D7CE-F85D-4268-AEFB-B358BC1E30F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19AFCCC-1DB5-456B-8A3B-88241AD312F7}">
      <dgm:prSet custT="1"/>
      <dgm:spPr/>
      <dgm:t>
        <a:bodyPr/>
        <a:lstStyle/>
        <a:p>
          <a:r>
            <a:rPr lang="cs-CZ" sz="2600" noProof="0" dirty="0">
              <a:latin typeface="Poppins" panose="00000500000000000000" pitchFamily="2" charset="-18"/>
              <a:cs typeface="Poppins" panose="00000500000000000000" pitchFamily="2" charset="-18"/>
            </a:rPr>
            <a:t>Zvaž </a:t>
          </a:r>
          <a:r>
            <a:rPr lang="cs-CZ" sz="2600" b="1" noProof="0" dirty="0">
              <a:latin typeface="Poppins" panose="00000500000000000000" pitchFamily="2" charset="-18"/>
              <a:cs typeface="Poppins" panose="00000500000000000000" pitchFamily="2" charset="-18"/>
            </a:rPr>
            <a:t>blokování neznámých čísel</a:t>
          </a:r>
          <a:r>
            <a:rPr lang="cs-CZ" sz="2600" noProof="0" dirty="0">
              <a:latin typeface="Poppins" panose="00000500000000000000" pitchFamily="2" charset="-18"/>
              <a:cs typeface="Poppins" panose="00000500000000000000" pitchFamily="2" charset="-18"/>
            </a:rPr>
            <a:t> nebo instalaci aplikací proti spamům.</a:t>
          </a:r>
        </a:p>
      </dgm:t>
    </dgm:pt>
    <dgm:pt modelId="{834AA169-BB67-48C4-98A1-662755629C8D}" type="parTrans" cxnId="{E018E9F3-DE06-4C80-93AB-87D21E7742E1}">
      <dgm:prSet/>
      <dgm:spPr/>
      <dgm:t>
        <a:bodyPr/>
        <a:lstStyle/>
        <a:p>
          <a:endParaRPr lang="en-US"/>
        </a:p>
      </dgm:t>
    </dgm:pt>
    <dgm:pt modelId="{5D9AAE30-9C35-4E64-A9D6-137D6E3C473E}" type="sibTrans" cxnId="{E018E9F3-DE06-4C80-93AB-87D21E7742E1}">
      <dgm:prSet phldrT="03" phldr="0"/>
      <dgm:spPr/>
      <dgm:t>
        <a:bodyPr/>
        <a:lstStyle/>
        <a:p>
          <a:r>
            <a:rPr lang="cs-CZ" noProof="0"/>
            <a:t>03</a:t>
          </a:r>
          <a:endParaRPr lang="cs-CZ" noProof="0" dirty="0"/>
        </a:p>
      </dgm:t>
    </dgm:pt>
    <dgm:pt modelId="{6BF7D552-05B1-455E-844C-884E0CB31067}" type="pres">
      <dgm:prSet presAssocID="{5052ED7B-B32B-4C1B-A39A-DB404E287EC3}" presName="Name0" presStyleCnt="0">
        <dgm:presLayoutVars>
          <dgm:animLvl val="lvl"/>
          <dgm:resizeHandles val="exact"/>
        </dgm:presLayoutVars>
      </dgm:prSet>
      <dgm:spPr/>
    </dgm:pt>
    <dgm:pt modelId="{FB7728DD-6EE1-4376-9B6D-8F49F0487F34}" type="pres">
      <dgm:prSet presAssocID="{F08C4C41-D7AB-4EFF-8B21-79B03271DE3D}" presName="compositeNode" presStyleCnt="0">
        <dgm:presLayoutVars>
          <dgm:bulletEnabled val="1"/>
        </dgm:presLayoutVars>
      </dgm:prSet>
      <dgm:spPr/>
    </dgm:pt>
    <dgm:pt modelId="{91FD4AC2-ED31-427D-89D5-345D9AC3863C}" type="pres">
      <dgm:prSet presAssocID="{F08C4C41-D7AB-4EFF-8B21-79B03271DE3D}" presName="bgRect" presStyleLbl="alignNode1" presStyleIdx="0" presStyleCnt="3"/>
      <dgm:spPr/>
    </dgm:pt>
    <dgm:pt modelId="{81D4AA96-E859-425E-95FE-85768FF5927D}" type="pres">
      <dgm:prSet presAssocID="{6AF28565-1D2F-4ECE-B7D5-7B311E2C934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8C6D07C-56DE-465F-9DF9-5FB508FA7F42}" type="pres">
      <dgm:prSet presAssocID="{F08C4C41-D7AB-4EFF-8B21-79B03271DE3D}" presName="nodeRect" presStyleLbl="alignNode1" presStyleIdx="0" presStyleCnt="3">
        <dgm:presLayoutVars>
          <dgm:bulletEnabled val="1"/>
        </dgm:presLayoutVars>
      </dgm:prSet>
      <dgm:spPr/>
    </dgm:pt>
    <dgm:pt modelId="{E2A400E2-93D9-446D-8302-BAD778651F26}" type="pres">
      <dgm:prSet presAssocID="{6AF28565-1D2F-4ECE-B7D5-7B311E2C9340}" presName="sibTrans" presStyleCnt="0"/>
      <dgm:spPr/>
    </dgm:pt>
    <dgm:pt modelId="{F0985796-87C5-42AD-B9E6-D6F7C575F44A}" type="pres">
      <dgm:prSet presAssocID="{9B6AF754-36DA-4C86-8C74-4A50C5B186BE}" presName="compositeNode" presStyleCnt="0">
        <dgm:presLayoutVars>
          <dgm:bulletEnabled val="1"/>
        </dgm:presLayoutVars>
      </dgm:prSet>
      <dgm:spPr/>
    </dgm:pt>
    <dgm:pt modelId="{D6065137-9387-4C02-9185-4590AB821281}" type="pres">
      <dgm:prSet presAssocID="{9B6AF754-36DA-4C86-8C74-4A50C5B186BE}" presName="bgRect" presStyleLbl="alignNode1" presStyleIdx="1" presStyleCnt="3"/>
      <dgm:spPr/>
    </dgm:pt>
    <dgm:pt modelId="{C19BFACE-E568-475F-A719-EBFB86D4D0C6}" type="pres">
      <dgm:prSet presAssocID="{C80DF7F7-A1F4-4CCF-88AF-7BC3893F2B3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4106B47-36F0-4923-AB41-3ED2FFE3832B}" type="pres">
      <dgm:prSet presAssocID="{9B6AF754-36DA-4C86-8C74-4A50C5B186BE}" presName="nodeRect" presStyleLbl="alignNode1" presStyleIdx="1" presStyleCnt="3">
        <dgm:presLayoutVars>
          <dgm:bulletEnabled val="1"/>
        </dgm:presLayoutVars>
      </dgm:prSet>
      <dgm:spPr/>
    </dgm:pt>
    <dgm:pt modelId="{33F0B0A3-2A9A-45D3-ACB7-C23D52B7C167}" type="pres">
      <dgm:prSet presAssocID="{C80DF7F7-A1F4-4CCF-88AF-7BC3893F2B36}" presName="sibTrans" presStyleCnt="0"/>
      <dgm:spPr/>
    </dgm:pt>
    <dgm:pt modelId="{D21C0F9B-42E9-4506-8AD8-666A85B5586E}" type="pres">
      <dgm:prSet presAssocID="{719AFCCC-1DB5-456B-8A3B-88241AD312F7}" presName="compositeNode" presStyleCnt="0">
        <dgm:presLayoutVars>
          <dgm:bulletEnabled val="1"/>
        </dgm:presLayoutVars>
      </dgm:prSet>
      <dgm:spPr/>
    </dgm:pt>
    <dgm:pt modelId="{FC25630E-23DE-424C-A1DB-9A5DC1A6839C}" type="pres">
      <dgm:prSet presAssocID="{719AFCCC-1DB5-456B-8A3B-88241AD312F7}" presName="bgRect" presStyleLbl="alignNode1" presStyleIdx="2" presStyleCnt="3"/>
      <dgm:spPr/>
    </dgm:pt>
    <dgm:pt modelId="{7DB2D653-A411-4A2A-B5C8-E4C9582FC0AD}" type="pres">
      <dgm:prSet presAssocID="{5D9AAE30-9C35-4E64-A9D6-137D6E3C473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FFCCB82-D8B7-4A87-ACB2-C28E852B9063}" type="pres">
      <dgm:prSet presAssocID="{719AFCCC-1DB5-456B-8A3B-88241AD312F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9D54F13-64CA-4E86-BD14-5102A0030BE2}" type="presOf" srcId="{C80DF7F7-A1F4-4CCF-88AF-7BC3893F2B36}" destId="{C19BFACE-E568-475F-A719-EBFB86D4D0C6}" srcOrd="0" destOrd="0" presId="urn:microsoft.com/office/officeart/2016/7/layout/LinearBlockProcessNumbered"/>
    <dgm:cxn modelId="{E10CBD29-C188-480D-AA7F-D238D415E5C3}" type="presOf" srcId="{9B6AF754-36DA-4C86-8C74-4A50C5B186BE}" destId="{F4106B47-36F0-4923-AB41-3ED2FFE3832B}" srcOrd="1" destOrd="0" presId="urn:microsoft.com/office/officeart/2016/7/layout/LinearBlockProcessNumbered"/>
    <dgm:cxn modelId="{8998D72F-2F44-453A-A7F9-144244E81221}" type="presOf" srcId="{5D9AAE30-9C35-4E64-A9D6-137D6E3C473E}" destId="{7DB2D653-A411-4A2A-B5C8-E4C9582FC0AD}" srcOrd="0" destOrd="0" presId="urn:microsoft.com/office/officeart/2016/7/layout/LinearBlockProcessNumbered"/>
    <dgm:cxn modelId="{50D7DC43-2380-44C6-9550-63B45CFE2236}" type="presOf" srcId="{F08C4C41-D7AB-4EFF-8B21-79B03271DE3D}" destId="{E8C6D07C-56DE-465F-9DF9-5FB508FA7F42}" srcOrd="1" destOrd="0" presId="urn:microsoft.com/office/officeart/2016/7/layout/LinearBlockProcessNumbered"/>
    <dgm:cxn modelId="{534F2B4C-279F-4940-9D1A-C8C5DAC9C4D1}" type="presOf" srcId="{6AF28565-1D2F-4ECE-B7D5-7B311E2C9340}" destId="{81D4AA96-E859-425E-95FE-85768FF5927D}" srcOrd="0" destOrd="0" presId="urn:microsoft.com/office/officeart/2016/7/layout/LinearBlockProcessNumbered"/>
    <dgm:cxn modelId="{E8B2C38A-53BC-48A7-86FF-88B51F7A14C4}" type="presOf" srcId="{F08C4C41-D7AB-4EFF-8B21-79B03271DE3D}" destId="{91FD4AC2-ED31-427D-89D5-345D9AC3863C}" srcOrd="0" destOrd="0" presId="urn:microsoft.com/office/officeart/2016/7/layout/LinearBlockProcessNumbered"/>
    <dgm:cxn modelId="{10907FBC-822B-46BC-A1E9-AF6166AFBEAE}" type="presOf" srcId="{9B6AF754-36DA-4C86-8C74-4A50C5B186BE}" destId="{D6065137-9387-4C02-9185-4590AB821281}" srcOrd="0" destOrd="0" presId="urn:microsoft.com/office/officeart/2016/7/layout/LinearBlockProcessNumbered"/>
    <dgm:cxn modelId="{5356D5CB-53C5-43A4-BACB-F1DBAC950062}" srcId="{5052ED7B-B32B-4C1B-A39A-DB404E287EC3}" destId="{F08C4C41-D7AB-4EFF-8B21-79B03271DE3D}" srcOrd="0" destOrd="0" parTransId="{89EA97EB-202A-4B0A-817F-F8830D09BF79}" sibTransId="{6AF28565-1D2F-4ECE-B7D5-7B311E2C9340}"/>
    <dgm:cxn modelId="{4009D7CE-F85D-4268-AEFB-B358BC1E30FE}" srcId="{5052ED7B-B32B-4C1B-A39A-DB404E287EC3}" destId="{9B6AF754-36DA-4C86-8C74-4A50C5B186BE}" srcOrd="1" destOrd="0" parTransId="{04FA92C2-CBDB-453D-8993-8711A82FA70A}" sibTransId="{C80DF7F7-A1F4-4CCF-88AF-7BC3893F2B36}"/>
    <dgm:cxn modelId="{2F0509DD-4694-4C5E-B1B9-2F6AAE0AAD0A}" type="presOf" srcId="{719AFCCC-1DB5-456B-8A3B-88241AD312F7}" destId="{FC25630E-23DE-424C-A1DB-9A5DC1A6839C}" srcOrd="0" destOrd="0" presId="urn:microsoft.com/office/officeart/2016/7/layout/LinearBlockProcessNumbered"/>
    <dgm:cxn modelId="{FED956E1-F529-4396-BAB0-C0DC0EDAEBA2}" type="presOf" srcId="{5052ED7B-B32B-4C1B-A39A-DB404E287EC3}" destId="{6BF7D552-05B1-455E-844C-884E0CB31067}" srcOrd="0" destOrd="0" presId="urn:microsoft.com/office/officeart/2016/7/layout/LinearBlockProcessNumbered"/>
    <dgm:cxn modelId="{A7391EF3-BD95-4B7E-9091-D6B2CCAAB4BE}" type="presOf" srcId="{719AFCCC-1DB5-456B-8A3B-88241AD312F7}" destId="{CFFCCB82-D8B7-4A87-ACB2-C28E852B9063}" srcOrd="1" destOrd="0" presId="urn:microsoft.com/office/officeart/2016/7/layout/LinearBlockProcessNumbered"/>
    <dgm:cxn modelId="{E018E9F3-DE06-4C80-93AB-87D21E7742E1}" srcId="{5052ED7B-B32B-4C1B-A39A-DB404E287EC3}" destId="{719AFCCC-1DB5-456B-8A3B-88241AD312F7}" srcOrd="2" destOrd="0" parTransId="{834AA169-BB67-48C4-98A1-662755629C8D}" sibTransId="{5D9AAE30-9C35-4E64-A9D6-137D6E3C473E}"/>
    <dgm:cxn modelId="{82C3D8A2-8BF9-40D1-A766-E8167AF085D9}" type="presParOf" srcId="{6BF7D552-05B1-455E-844C-884E0CB31067}" destId="{FB7728DD-6EE1-4376-9B6D-8F49F0487F34}" srcOrd="0" destOrd="0" presId="urn:microsoft.com/office/officeart/2016/7/layout/LinearBlockProcessNumbered"/>
    <dgm:cxn modelId="{2BB7CE9F-1F81-4BBB-9199-22323F26FF7B}" type="presParOf" srcId="{FB7728DD-6EE1-4376-9B6D-8F49F0487F34}" destId="{91FD4AC2-ED31-427D-89D5-345D9AC3863C}" srcOrd="0" destOrd="0" presId="urn:microsoft.com/office/officeart/2016/7/layout/LinearBlockProcessNumbered"/>
    <dgm:cxn modelId="{B1912E0D-8A8D-424A-947C-0AC4708CCDB3}" type="presParOf" srcId="{FB7728DD-6EE1-4376-9B6D-8F49F0487F34}" destId="{81D4AA96-E859-425E-95FE-85768FF5927D}" srcOrd="1" destOrd="0" presId="urn:microsoft.com/office/officeart/2016/7/layout/LinearBlockProcessNumbered"/>
    <dgm:cxn modelId="{21C87846-AA8B-4BC3-8967-8F706FDCBF8D}" type="presParOf" srcId="{FB7728DD-6EE1-4376-9B6D-8F49F0487F34}" destId="{E8C6D07C-56DE-465F-9DF9-5FB508FA7F42}" srcOrd="2" destOrd="0" presId="urn:microsoft.com/office/officeart/2016/7/layout/LinearBlockProcessNumbered"/>
    <dgm:cxn modelId="{C28547E0-68FB-4871-9F89-5E259ABA6E49}" type="presParOf" srcId="{6BF7D552-05B1-455E-844C-884E0CB31067}" destId="{E2A400E2-93D9-446D-8302-BAD778651F26}" srcOrd="1" destOrd="0" presId="urn:microsoft.com/office/officeart/2016/7/layout/LinearBlockProcessNumbered"/>
    <dgm:cxn modelId="{377F4666-E336-4CF4-B604-E9BA292BF222}" type="presParOf" srcId="{6BF7D552-05B1-455E-844C-884E0CB31067}" destId="{F0985796-87C5-42AD-B9E6-D6F7C575F44A}" srcOrd="2" destOrd="0" presId="urn:microsoft.com/office/officeart/2016/7/layout/LinearBlockProcessNumbered"/>
    <dgm:cxn modelId="{F9C4A4F0-CBE7-41D0-93B7-DA0244456273}" type="presParOf" srcId="{F0985796-87C5-42AD-B9E6-D6F7C575F44A}" destId="{D6065137-9387-4C02-9185-4590AB821281}" srcOrd="0" destOrd="0" presId="urn:microsoft.com/office/officeart/2016/7/layout/LinearBlockProcessNumbered"/>
    <dgm:cxn modelId="{F6935AF5-CD19-4745-A7EF-A9ED5F46ECBC}" type="presParOf" srcId="{F0985796-87C5-42AD-B9E6-D6F7C575F44A}" destId="{C19BFACE-E568-475F-A719-EBFB86D4D0C6}" srcOrd="1" destOrd="0" presId="urn:microsoft.com/office/officeart/2016/7/layout/LinearBlockProcessNumbered"/>
    <dgm:cxn modelId="{B6C6B05B-FEEF-4EEC-A179-96113E729D86}" type="presParOf" srcId="{F0985796-87C5-42AD-B9E6-D6F7C575F44A}" destId="{F4106B47-36F0-4923-AB41-3ED2FFE3832B}" srcOrd="2" destOrd="0" presId="urn:microsoft.com/office/officeart/2016/7/layout/LinearBlockProcessNumbered"/>
    <dgm:cxn modelId="{DEA22158-B91E-43AB-B063-BDBCFE179BC3}" type="presParOf" srcId="{6BF7D552-05B1-455E-844C-884E0CB31067}" destId="{33F0B0A3-2A9A-45D3-ACB7-C23D52B7C167}" srcOrd="3" destOrd="0" presId="urn:microsoft.com/office/officeart/2016/7/layout/LinearBlockProcessNumbered"/>
    <dgm:cxn modelId="{215330C1-D2F4-4C12-97F3-8A4A899901C6}" type="presParOf" srcId="{6BF7D552-05B1-455E-844C-884E0CB31067}" destId="{D21C0F9B-42E9-4506-8AD8-666A85B5586E}" srcOrd="4" destOrd="0" presId="urn:microsoft.com/office/officeart/2016/7/layout/LinearBlockProcessNumbered"/>
    <dgm:cxn modelId="{DAD77BDC-AB3E-47A8-87DA-D539FDC70F6F}" type="presParOf" srcId="{D21C0F9B-42E9-4506-8AD8-666A85B5586E}" destId="{FC25630E-23DE-424C-A1DB-9A5DC1A6839C}" srcOrd="0" destOrd="0" presId="urn:microsoft.com/office/officeart/2016/7/layout/LinearBlockProcessNumbered"/>
    <dgm:cxn modelId="{DD0D84E5-667E-4DD5-84A7-D027BFF5DA31}" type="presParOf" srcId="{D21C0F9B-42E9-4506-8AD8-666A85B5586E}" destId="{7DB2D653-A411-4A2A-B5C8-E4C9582FC0AD}" srcOrd="1" destOrd="0" presId="urn:microsoft.com/office/officeart/2016/7/layout/LinearBlockProcessNumbered"/>
    <dgm:cxn modelId="{B19E2D6C-BD92-41FD-9A4C-AFAAA36DAA18}" type="presParOf" srcId="{D21C0F9B-42E9-4506-8AD8-666A85B5586E}" destId="{CFFCCB82-D8B7-4A87-ACB2-C28E852B906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092EE8-F624-49F3-888D-72C98B457FB3}" type="doc">
      <dgm:prSet loTypeId="urn:microsoft.com/office/officeart/2005/8/layout/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BF5A63-8A33-4232-B6CC-0D443F374C6F}">
      <dgm:prSet custT="1"/>
      <dgm:spPr/>
      <dgm:t>
        <a:bodyPr/>
        <a:lstStyle/>
        <a:p>
          <a:r>
            <a:rPr lang="cs-CZ" sz="2800" noProof="0" dirty="0" err="1">
              <a:latin typeface="Poppins" panose="00000500000000000000" pitchFamily="2" charset="-18"/>
              <a:cs typeface="Poppins" panose="00000500000000000000" pitchFamily="2" charset="-18"/>
            </a:rPr>
            <a:t>Vishing</a:t>
          </a: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 je </a:t>
          </a:r>
          <a:r>
            <a:rPr lang="cs-CZ" sz="2800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phishingový</a:t>
          </a:r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 útok po telefonu. Útočník se vydává za autoritu (např. bankéře, technika) </a:t>
          </a:r>
        </a:p>
      </dgm:t>
    </dgm:pt>
    <dgm:pt modelId="{DA6492C8-1217-4B9B-A315-4BA4370362B8}" type="parTrans" cxnId="{A1CCE567-47F5-4926-8BBA-3C2E9E3ECC6D}">
      <dgm:prSet/>
      <dgm:spPr/>
      <dgm:t>
        <a:bodyPr/>
        <a:lstStyle/>
        <a:p>
          <a:endParaRPr lang="en-US"/>
        </a:p>
      </dgm:t>
    </dgm:pt>
    <dgm:pt modelId="{46B4B448-7163-413C-A605-92D7B7651811}" type="sibTrans" cxnId="{A1CCE567-47F5-4926-8BBA-3C2E9E3ECC6D}">
      <dgm:prSet/>
      <dgm:spPr/>
      <dgm:t>
        <a:bodyPr/>
        <a:lstStyle/>
        <a:p>
          <a:endParaRPr lang="en-US"/>
        </a:p>
      </dgm:t>
    </dgm:pt>
    <dgm:pt modelId="{F3657396-1D50-4595-B29C-6388D517FA96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Pokud si nejsi jistý/á, ukonči hovor a zavolej zpět na oficiální číslo banky/instituce.</a:t>
          </a:r>
        </a:p>
      </dgm:t>
    </dgm:pt>
    <dgm:pt modelId="{BB348F2C-DF5A-4A08-BC51-59B3D8CCD5F9}" type="parTrans" cxnId="{09C5B4D8-15DE-4B3F-9B5A-015A62387511}">
      <dgm:prSet/>
      <dgm:spPr/>
      <dgm:t>
        <a:bodyPr/>
        <a:lstStyle/>
        <a:p>
          <a:endParaRPr lang="en-US"/>
        </a:p>
      </dgm:t>
    </dgm:pt>
    <dgm:pt modelId="{3C0237EE-B5A5-442B-8892-0ACF18946F64}" type="sibTrans" cxnId="{09C5B4D8-15DE-4B3F-9B5A-015A62387511}">
      <dgm:prSet/>
      <dgm:spPr/>
      <dgm:t>
        <a:bodyPr/>
        <a:lstStyle/>
        <a:p>
          <a:endParaRPr lang="en-US"/>
        </a:p>
      </dgm:t>
    </dgm:pt>
    <dgm:pt modelId="{F55FE1E3-4D86-4357-92D8-6D4B9A9443EA}">
      <dgm:prSet custT="1"/>
      <dgm:spPr/>
      <dgm:t>
        <a:bodyPr/>
        <a:lstStyle/>
        <a:p>
          <a:r>
            <a:rPr lang="cs-CZ" sz="2800" noProof="0" dirty="0">
              <a:latin typeface="Poppins" panose="00000500000000000000" pitchFamily="2" charset="-18"/>
              <a:cs typeface="Poppins" panose="00000500000000000000" pitchFamily="2" charset="-18"/>
            </a:rPr>
            <a:t>Nauč se rozpoznat manipulativní taktiky jako naléhání, strach nebo sliby výhody.</a:t>
          </a:r>
        </a:p>
      </dgm:t>
    </dgm:pt>
    <dgm:pt modelId="{F8ADBA19-45DD-42F1-B8D0-43A084BF2103}" type="parTrans" cxnId="{4608C7C8-E6ED-488F-92CB-CE3FF7D17A02}">
      <dgm:prSet/>
      <dgm:spPr/>
      <dgm:t>
        <a:bodyPr/>
        <a:lstStyle/>
        <a:p>
          <a:endParaRPr lang="en-US"/>
        </a:p>
      </dgm:t>
    </dgm:pt>
    <dgm:pt modelId="{A01359EF-38A4-4CB6-89B2-FBF9B0C6700A}" type="sibTrans" cxnId="{4608C7C8-E6ED-488F-92CB-CE3FF7D17A02}">
      <dgm:prSet/>
      <dgm:spPr/>
      <dgm:t>
        <a:bodyPr/>
        <a:lstStyle/>
        <a:p>
          <a:endParaRPr lang="en-US"/>
        </a:p>
      </dgm:t>
    </dgm:pt>
    <dgm:pt modelId="{37AA611B-C0AF-4B15-A89D-E45326EF1188}" type="pres">
      <dgm:prSet presAssocID="{C8092EE8-F624-49F3-888D-72C98B457FB3}" presName="diagram" presStyleCnt="0">
        <dgm:presLayoutVars>
          <dgm:dir/>
          <dgm:resizeHandles val="exact"/>
        </dgm:presLayoutVars>
      </dgm:prSet>
      <dgm:spPr/>
    </dgm:pt>
    <dgm:pt modelId="{B4A63555-76AA-494C-9489-D09F221B4FED}" type="pres">
      <dgm:prSet presAssocID="{30BF5A63-8A33-4232-B6CC-0D443F374C6F}" presName="node" presStyleLbl="node1" presStyleIdx="0" presStyleCnt="3" custScaleY="150183">
        <dgm:presLayoutVars>
          <dgm:bulletEnabled val="1"/>
        </dgm:presLayoutVars>
      </dgm:prSet>
      <dgm:spPr/>
    </dgm:pt>
    <dgm:pt modelId="{8BFBB4E1-140F-4021-ADEB-C9F2A4105A88}" type="pres">
      <dgm:prSet presAssocID="{46B4B448-7163-413C-A605-92D7B7651811}" presName="sibTrans" presStyleLbl="sibTrans2D1" presStyleIdx="0" presStyleCnt="2"/>
      <dgm:spPr/>
    </dgm:pt>
    <dgm:pt modelId="{1BFED63E-35CB-41F5-9471-0A8BD0B4A623}" type="pres">
      <dgm:prSet presAssocID="{46B4B448-7163-413C-A605-92D7B7651811}" presName="connectorText" presStyleLbl="sibTrans2D1" presStyleIdx="0" presStyleCnt="2"/>
      <dgm:spPr/>
    </dgm:pt>
    <dgm:pt modelId="{560A7837-5A4A-41C6-B217-1119DFEF17E6}" type="pres">
      <dgm:prSet presAssocID="{F3657396-1D50-4595-B29C-6388D517FA96}" presName="node" presStyleLbl="node1" presStyleIdx="1" presStyleCnt="3" custScaleY="150183">
        <dgm:presLayoutVars>
          <dgm:bulletEnabled val="1"/>
        </dgm:presLayoutVars>
      </dgm:prSet>
      <dgm:spPr/>
    </dgm:pt>
    <dgm:pt modelId="{2BE9614B-D01F-4F13-9EE9-3E41103C05C1}" type="pres">
      <dgm:prSet presAssocID="{3C0237EE-B5A5-442B-8892-0ACF18946F64}" presName="sibTrans" presStyleLbl="sibTrans2D1" presStyleIdx="1" presStyleCnt="2"/>
      <dgm:spPr/>
    </dgm:pt>
    <dgm:pt modelId="{846B0354-8FC1-4657-94E1-31F4B7EEA47F}" type="pres">
      <dgm:prSet presAssocID="{3C0237EE-B5A5-442B-8892-0ACF18946F64}" presName="connectorText" presStyleLbl="sibTrans2D1" presStyleIdx="1" presStyleCnt="2"/>
      <dgm:spPr/>
    </dgm:pt>
    <dgm:pt modelId="{2BB47130-5399-4CF3-9060-751B679E532E}" type="pres">
      <dgm:prSet presAssocID="{F55FE1E3-4D86-4357-92D8-6D4B9A9443EA}" presName="node" presStyleLbl="node1" presStyleIdx="2" presStyleCnt="3" custScaleY="156313">
        <dgm:presLayoutVars>
          <dgm:bulletEnabled val="1"/>
        </dgm:presLayoutVars>
      </dgm:prSet>
      <dgm:spPr/>
    </dgm:pt>
  </dgm:ptLst>
  <dgm:cxnLst>
    <dgm:cxn modelId="{204FC514-EB1A-4A54-A3AC-87F47D02212B}" type="presOf" srcId="{46B4B448-7163-413C-A605-92D7B7651811}" destId="{8BFBB4E1-140F-4021-ADEB-C9F2A4105A88}" srcOrd="0" destOrd="0" presId="urn:microsoft.com/office/officeart/2005/8/layout/process5"/>
    <dgm:cxn modelId="{6E8DA162-2C92-4C71-937A-14DE645C9315}" type="presOf" srcId="{3C0237EE-B5A5-442B-8892-0ACF18946F64}" destId="{2BE9614B-D01F-4F13-9EE9-3E41103C05C1}" srcOrd="0" destOrd="0" presId="urn:microsoft.com/office/officeart/2005/8/layout/process5"/>
    <dgm:cxn modelId="{0E459943-45C5-4679-8A3E-285640FE7956}" type="presOf" srcId="{46B4B448-7163-413C-A605-92D7B7651811}" destId="{1BFED63E-35CB-41F5-9471-0A8BD0B4A623}" srcOrd="1" destOrd="0" presId="urn:microsoft.com/office/officeart/2005/8/layout/process5"/>
    <dgm:cxn modelId="{F9B13A44-DFAD-4B64-A252-47AE121D105C}" type="presOf" srcId="{F3657396-1D50-4595-B29C-6388D517FA96}" destId="{560A7837-5A4A-41C6-B217-1119DFEF17E6}" srcOrd="0" destOrd="0" presId="urn:microsoft.com/office/officeart/2005/8/layout/process5"/>
    <dgm:cxn modelId="{A1CCE567-47F5-4926-8BBA-3C2E9E3ECC6D}" srcId="{C8092EE8-F624-49F3-888D-72C98B457FB3}" destId="{30BF5A63-8A33-4232-B6CC-0D443F374C6F}" srcOrd="0" destOrd="0" parTransId="{DA6492C8-1217-4B9B-A315-4BA4370362B8}" sibTransId="{46B4B448-7163-413C-A605-92D7B7651811}"/>
    <dgm:cxn modelId="{D916CBAC-287D-4429-B588-DB805135392D}" type="presOf" srcId="{30BF5A63-8A33-4232-B6CC-0D443F374C6F}" destId="{B4A63555-76AA-494C-9489-D09F221B4FED}" srcOrd="0" destOrd="0" presId="urn:microsoft.com/office/officeart/2005/8/layout/process5"/>
    <dgm:cxn modelId="{829905C5-2A74-41B8-9493-9E4E6E915713}" type="presOf" srcId="{F55FE1E3-4D86-4357-92D8-6D4B9A9443EA}" destId="{2BB47130-5399-4CF3-9060-751B679E532E}" srcOrd="0" destOrd="0" presId="urn:microsoft.com/office/officeart/2005/8/layout/process5"/>
    <dgm:cxn modelId="{D0B52EC6-170C-4A37-8F09-D0EA01121AA6}" type="presOf" srcId="{C8092EE8-F624-49F3-888D-72C98B457FB3}" destId="{37AA611B-C0AF-4B15-A89D-E45326EF1188}" srcOrd="0" destOrd="0" presId="urn:microsoft.com/office/officeart/2005/8/layout/process5"/>
    <dgm:cxn modelId="{A0A9C9C7-0DD3-4014-9F45-8FAF320D3DA8}" type="presOf" srcId="{3C0237EE-B5A5-442B-8892-0ACF18946F64}" destId="{846B0354-8FC1-4657-94E1-31F4B7EEA47F}" srcOrd="1" destOrd="0" presId="urn:microsoft.com/office/officeart/2005/8/layout/process5"/>
    <dgm:cxn modelId="{4608C7C8-E6ED-488F-92CB-CE3FF7D17A02}" srcId="{C8092EE8-F624-49F3-888D-72C98B457FB3}" destId="{F55FE1E3-4D86-4357-92D8-6D4B9A9443EA}" srcOrd="2" destOrd="0" parTransId="{F8ADBA19-45DD-42F1-B8D0-43A084BF2103}" sibTransId="{A01359EF-38A4-4CB6-89B2-FBF9B0C6700A}"/>
    <dgm:cxn modelId="{09C5B4D8-15DE-4B3F-9B5A-015A62387511}" srcId="{C8092EE8-F624-49F3-888D-72C98B457FB3}" destId="{F3657396-1D50-4595-B29C-6388D517FA96}" srcOrd="1" destOrd="0" parTransId="{BB348F2C-DF5A-4A08-BC51-59B3D8CCD5F9}" sibTransId="{3C0237EE-B5A5-442B-8892-0ACF18946F64}"/>
    <dgm:cxn modelId="{14E93F48-CEED-4E3B-8142-343DE8111A62}" type="presParOf" srcId="{37AA611B-C0AF-4B15-A89D-E45326EF1188}" destId="{B4A63555-76AA-494C-9489-D09F221B4FED}" srcOrd="0" destOrd="0" presId="urn:microsoft.com/office/officeart/2005/8/layout/process5"/>
    <dgm:cxn modelId="{3FED8C0A-7E46-4B79-BFB9-390D7E8F69D4}" type="presParOf" srcId="{37AA611B-C0AF-4B15-A89D-E45326EF1188}" destId="{8BFBB4E1-140F-4021-ADEB-C9F2A4105A88}" srcOrd="1" destOrd="0" presId="urn:microsoft.com/office/officeart/2005/8/layout/process5"/>
    <dgm:cxn modelId="{7BA15389-74B0-4A5A-A84A-116984CDBD4D}" type="presParOf" srcId="{8BFBB4E1-140F-4021-ADEB-C9F2A4105A88}" destId="{1BFED63E-35CB-41F5-9471-0A8BD0B4A623}" srcOrd="0" destOrd="0" presId="urn:microsoft.com/office/officeart/2005/8/layout/process5"/>
    <dgm:cxn modelId="{4AF376E1-B5E5-4E62-911A-6D05820AB79D}" type="presParOf" srcId="{37AA611B-C0AF-4B15-A89D-E45326EF1188}" destId="{560A7837-5A4A-41C6-B217-1119DFEF17E6}" srcOrd="2" destOrd="0" presId="urn:microsoft.com/office/officeart/2005/8/layout/process5"/>
    <dgm:cxn modelId="{28AFED39-90C2-4848-BECA-152C5B707ECD}" type="presParOf" srcId="{37AA611B-C0AF-4B15-A89D-E45326EF1188}" destId="{2BE9614B-D01F-4F13-9EE9-3E41103C05C1}" srcOrd="3" destOrd="0" presId="urn:microsoft.com/office/officeart/2005/8/layout/process5"/>
    <dgm:cxn modelId="{FB662644-7A61-4C26-9FFB-98429A7B4931}" type="presParOf" srcId="{2BE9614B-D01F-4F13-9EE9-3E41103C05C1}" destId="{846B0354-8FC1-4657-94E1-31F4B7EEA47F}" srcOrd="0" destOrd="0" presId="urn:microsoft.com/office/officeart/2005/8/layout/process5"/>
    <dgm:cxn modelId="{D5C7106C-991D-4BD1-B20B-87229F06D55D}" type="presParOf" srcId="{37AA611B-C0AF-4B15-A89D-E45326EF1188}" destId="{2BB47130-5399-4CF3-9060-751B679E532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6698-A0EA-4D4C-BCF8-3FB8F53370CB}">
      <dsp:nvSpPr>
        <dsp:cNvPr id="0" name=""/>
        <dsp:cNvSpPr/>
      </dsp:nvSpPr>
      <dsp:spPr>
        <a:xfrm>
          <a:off x="308" y="1031505"/>
          <a:ext cx="3719996" cy="4463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 jednoho kompromitovaného účtu se může snadno stát vstupní brána k celé tvojí digitální identitě.</a:t>
          </a:r>
        </a:p>
      </dsp:txBody>
      <dsp:txXfrm>
        <a:off x="308" y="2817103"/>
        <a:ext cx="3719996" cy="2678397"/>
      </dsp:txXfrm>
    </dsp:sp>
    <dsp:sp modelId="{A29E07C2-E05C-46DB-A7A3-EA32D1937F84}">
      <dsp:nvSpPr>
        <dsp:cNvPr id="0" name=""/>
        <dsp:cNvSpPr/>
      </dsp:nvSpPr>
      <dsp:spPr>
        <a:xfrm>
          <a:off x="308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01</a:t>
          </a:r>
          <a:endParaRPr lang="cs-CZ" sz="6600" kern="1200" noProof="0" dirty="0"/>
        </a:p>
      </dsp:txBody>
      <dsp:txXfrm>
        <a:off x="308" y="1031505"/>
        <a:ext cx="3719996" cy="1785598"/>
      </dsp:txXfrm>
    </dsp:sp>
    <dsp:sp modelId="{69D35ECC-D047-4BEE-B422-42E7AD7A5447}">
      <dsp:nvSpPr>
        <dsp:cNvPr id="0" name=""/>
        <dsp:cNvSpPr/>
      </dsp:nvSpPr>
      <dsp:spPr>
        <a:xfrm>
          <a:off x="4017903" y="1031505"/>
          <a:ext cx="3719996" cy="446399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Vyhýbej se </a:t>
          </a: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osobním údajům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(např. rodné číslo, jméno psa).</a:t>
          </a:r>
        </a:p>
      </dsp:txBody>
      <dsp:txXfrm>
        <a:off x="4017903" y="2817103"/>
        <a:ext cx="3719996" cy="2678397"/>
      </dsp:txXfrm>
    </dsp:sp>
    <dsp:sp modelId="{44F24A72-642E-4D1A-B6CF-22D63F88183B}">
      <dsp:nvSpPr>
        <dsp:cNvPr id="0" name=""/>
        <dsp:cNvSpPr/>
      </dsp:nvSpPr>
      <dsp:spPr>
        <a:xfrm>
          <a:off x="4017903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02</a:t>
          </a:r>
          <a:endParaRPr lang="cs-CZ" sz="6600" kern="1200" noProof="0" dirty="0"/>
        </a:p>
      </dsp:txBody>
      <dsp:txXfrm>
        <a:off x="4017903" y="1031505"/>
        <a:ext cx="3719996" cy="1785598"/>
      </dsp:txXfrm>
    </dsp:sp>
    <dsp:sp modelId="{54E0B190-2C46-4895-A9F8-12C57E267348}">
      <dsp:nvSpPr>
        <dsp:cNvPr id="0" name=""/>
        <dsp:cNvSpPr/>
      </dsp:nvSpPr>
      <dsp:spPr>
        <a:xfrm>
          <a:off x="8035499" y="1031505"/>
          <a:ext cx="3719996" cy="446399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Heslo by mělo mít </a:t>
          </a: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alespoň 12 znaků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, ideálně kombinaci písmen, čísel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a symbolů.</a:t>
          </a:r>
        </a:p>
      </dsp:txBody>
      <dsp:txXfrm>
        <a:off x="8035499" y="2817103"/>
        <a:ext cx="3719996" cy="2678397"/>
      </dsp:txXfrm>
    </dsp:sp>
    <dsp:sp modelId="{BF30CE91-4E62-42D8-8F1B-F03EF9559C0B}">
      <dsp:nvSpPr>
        <dsp:cNvPr id="0" name=""/>
        <dsp:cNvSpPr/>
      </dsp:nvSpPr>
      <dsp:spPr>
        <a:xfrm>
          <a:off x="8035499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03</a:t>
          </a:r>
          <a:endParaRPr lang="cs-CZ" sz="6600" kern="1200" noProof="0" dirty="0"/>
        </a:p>
      </dsp:txBody>
      <dsp:txXfrm>
        <a:off x="8035499" y="1031505"/>
        <a:ext cx="3719996" cy="1785598"/>
      </dsp:txXfrm>
    </dsp:sp>
    <dsp:sp modelId="{53D319C7-7C66-4AA3-9160-9A9039BAB53F}">
      <dsp:nvSpPr>
        <dsp:cNvPr id="0" name=""/>
        <dsp:cNvSpPr/>
      </dsp:nvSpPr>
      <dsp:spPr>
        <a:xfrm>
          <a:off x="12053095" y="1031505"/>
          <a:ext cx="3719996" cy="446399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stejné heslo</a:t>
          </a:r>
          <a:r>
            <a:rPr lang="cs-CZ" sz="32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pro více účtů.</a:t>
          </a:r>
        </a:p>
      </dsp:txBody>
      <dsp:txXfrm>
        <a:off x="12053095" y="2817103"/>
        <a:ext cx="3719996" cy="2678397"/>
      </dsp:txXfrm>
    </dsp:sp>
    <dsp:sp modelId="{6EC71969-F12C-4F2E-A80E-4F0ED69767E9}">
      <dsp:nvSpPr>
        <dsp:cNvPr id="0" name=""/>
        <dsp:cNvSpPr/>
      </dsp:nvSpPr>
      <dsp:spPr>
        <a:xfrm>
          <a:off x="12053095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04</a:t>
          </a:r>
          <a:endParaRPr lang="cs-CZ" sz="6600" kern="1200" noProof="0" dirty="0"/>
        </a:p>
      </dsp:txBody>
      <dsp:txXfrm>
        <a:off x="12053095" y="1031505"/>
        <a:ext cx="3719996" cy="17855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B764-28BE-474F-B117-AA396C8793FE}">
      <dsp:nvSpPr>
        <dsp:cNvPr id="0" name=""/>
        <dsp:cNvSpPr/>
      </dsp:nvSpPr>
      <dsp:spPr>
        <a:xfrm>
          <a:off x="299870" y="1774711"/>
          <a:ext cx="2034207" cy="203420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7B6844-1540-40CD-A8AD-56EB2DE25127}">
      <dsp:nvSpPr>
        <dsp:cNvPr id="0" name=""/>
        <dsp:cNvSpPr/>
      </dsp:nvSpPr>
      <dsp:spPr>
        <a:xfrm>
          <a:off x="727053" y="2201894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98A3-C6B5-4E9B-BE38-02425BA5EF1A}">
      <dsp:nvSpPr>
        <dsp:cNvPr id="0" name=""/>
        <dsp:cNvSpPr/>
      </dsp:nvSpPr>
      <dsp:spPr>
        <a:xfrm>
          <a:off x="2961847" y="1774711"/>
          <a:ext cx="4411179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Škodlivý software nebo webová reklama, která se snaží uživatele vystrašit a donutit ho </a:t>
          </a:r>
          <a:b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 určité akci – např. stažení „ochranného programu“, který je ve skutečnosti malware.</a:t>
          </a:r>
        </a:p>
      </dsp:txBody>
      <dsp:txXfrm>
        <a:off x="2961847" y="1774711"/>
        <a:ext cx="4411179" cy="2034207"/>
      </dsp:txXfrm>
    </dsp:sp>
    <dsp:sp modelId="{442FC449-0480-4F0A-9958-546AF1B0FCE9}">
      <dsp:nvSpPr>
        <dsp:cNvPr id="0" name=""/>
        <dsp:cNvSpPr/>
      </dsp:nvSpPr>
      <dsp:spPr>
        <a:xfrm>
          <a:off x="8208504" y="1774711"/>
          <a:ext cx="2034207" cy="203420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0399CC-67CD-487E-BAB5-3EED4E421610}">
      <dsp:nvSpPr>
        <dsp:cNvPr id="0" name=""/>
        <dsp:cNvSpPr/>
      </dsp:nvSpPr>
      <dsp:spPr>
        <a:xfrm>
          <a:off x="8635688" y="2201894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43834-EBEE-4A5A-822C-12FDBA0592AA}">
      <dsp:nvSpPr>
        <dsp:cNvPr id="0" name=""/>
        <dsp:cNvSpPr/>
      </dsp:nvSpPr>
      <dsp:spPr>
        <a:xfrm>
          <a:off x="10678613" y="177471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„Byl zjištěn virus! Stáhněte bezpečnostní nástroj.“ Kliknutí spustí infekci zařízení.</a:t>
          </a:r>
        </a:p>
      </dsp:txBody>
      <dsp:txXfrm>
        <a:off x="10678613" y="1774711"/>
        <a:ext cx="4794916" cy="20342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9A913-F38E-4F25-8B11-BE0F5425786A}">
      <dsp:nvSpPr>
        <dsp:cNvPr id="0" name=""/>
        <dsp:cNvSpPr/>
      </dsp:nvSpPr>
      <dsp:spPr>
        <a:xfrm>
          <a:off x="203936" y="1128092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8E827-0C15-476A-99D5-FFA8040E4B8C}">
      <dsp:nvSpPr>
        <dsp:cNvPr id="0" name=""/>
        <dsp:cNvSpPr/>
      </dsp:nvSpPr>
      <dsp:spPr>
        <a:xfrm>
          <a:off x="631119" y="1555276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F005-75C9-4A8C-9F94-AF6DAAB57191}">
      <dsp:nvSpPr>
        <dsp:cNvPr id="0" name=""/>
        <dsp:cNvSpPr/>
      </dsp:nvSpPr>
      <dsp:spPr>
        <a:xfrm>
          <a:off x="2674044" y="112809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Útok, při kterém útočník naláká oběť na „návnadu“ – např. USB disk, lákavý soubor nebo odměnu – a tím získá přístup do systému nebo k datům.</a:t>
          </a:r>
        </a:p>
      </dsp:txBody>
      <dsp:txXfrm>
        <a:off x="2674044" y="1128092"/>
        <a:ext cx="4794916" cy="2034207"/>
      </dsp:txXfrm>
    </dsp:sp>
    <dsp:sp modelId="{8FF1B746-223B-48AD-981A-69EC019592D6}">
      <dsp:nvSpPr>
        <dsp:cNvPr id="0" name=""/>
        <dsp:cNvSpPr/>
      </dsp:nvSpPr>
      <dsp:spPr>
        <a:xfrm>
          <a:off x="8304438" y="1128092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81E0-925A-4BFB-AE1C-C874A939C4AF}">
      <dsp:nvSpPr>
        <dsp:cNvPr id="0" name=""/>
        <dsp:cNvSpPr/>
      </dsp:nvSpPr>
      <dsp:spPr>
        <a:xfrm>
          <a:off x="8731622" y="1555276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5F026-FA3E-4769-BE12-6696CA407B3D}">
      <dsp:nvSpPr>
        <dsp:cNvPr id="0" name=""/>
        <dsp:cNvSpPr/>
      </dsp:nvSpPr>
      <dsp:spPr>
        <a:xfrm>
          <a:off x="10774547" y="112809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Nikdy nepoužívej nalezené USB disky nebo zařízení neznámého původu.</a:t>
          </a:r>
        </a:p>
      </dsp:txBody>
      <dsp:txXfrm>
        <a:off x="10774547" y="1128092"/>
        <a:ext cx="4794916" cy="2034207"/>
      </dsp:txXfrm>
    </dsp:sp>
    <dsp:sp modelId="{07733533-C41A-4D2D-BA61-8A728D82481D}">
      <dsp:nvSpPr>
        <dsp:cNvPr id="0" name=""/>
        <dsp:cNvSpPr/>
      </dsp:nvSpPr>
      <dsp:spPr>
        <a:xfrm>
          <a:off x="203936" y="4457699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DEBD-C186-439D-9BC1-33212E2E6243}">
      <dsp:nvSpPr>
        <dsp:cNvPr id="0" name=""/>
        <dsp:cNvSpPr/>
      </dsp:nvSpPr>
      <dsp:spPr>
        <a:xfrm>
          <a:off x="631119" y="4884883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46CB2-C659-4CE7-A589-7B797A035137}">
      <dsp:nvSpPr>
        <dsp:cNvPr id="0" name=""/>
        <dsp:cNvSpPr/>
      </dsp:nvSpPr>
      <dsp:spPr>
        <a:xfrm>
          <a:off x="2674044" y="44576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Nepodléhej zvědavosti –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i obyčejný soubor s názvem „fotky“ může být past.</a:t>
          </a:r>
        </a:p>
      </dsp:txBody>
      <dsp:txXfrm>
        <a:off x="2674044" y="4457699"/>
        <a:ext cx="4794916" cy="2034207"/>
      </dsp:txXfrm>
    </dsp:sp>
    <dsp:sp modelId="{CF409BC6-2231-474F-82F7-188EA3F92F87}">
      <dsp:nvSpPr>
        <dsp:cNvPr id="0" name=""/>
        <dsp:cNvSpPr/>
      </dsp:nvSpPr>
      <dsp:spPr>
        <a:xfrm>
          <a:off x="8304438" y="4457699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CA4B2-9965-480E-A081-CD24F80E9B57}">
      <dsp:nvSpPr>
        <dsp:cNvPr id="0" name=""/>
        <dsp:cNvSpPr/>
      </dsp:nvSpPr>
      <dsp:spPr>
        <a:xfrm>
          <a:off x="8731622" y="4884883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8F2D8-1EAB-4CC0-A3C3-F0B3A40ABDAF}">
      <dsp:nvSpPr>
        <dsp:cNvPr id="0" name=""/>
        <dsp:cNvSpPr/>
      </dsp:nvSpPr>
      <dsp:spPr>
        <a:xfrm>
          <a:off x="10774547" y="44576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Zablokuj automatické spouštění médií v nastavení systému.</a:t>
          </a:r>
        </a:p>
      </dsp:txBody>
      <dsp:txXfrm>
        <a:off x="10774547" y="4457699"/>
        <a:ext cx="4794916" cy="2034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349A-485F-446C-AFCC-6BD34920C69F}">
      <dsp:nvSpPr>
        <dsp:cNvPr id="0" name=""/>
        <dsp:cNvSpPr/>
      </dsp:nvSpPr>
      <dsp:spPr>
        <a:xfrm>
          <a:off x="0" y="2221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E37CB-1BA2-45C3-9A16-E1D2BFEAD2E6}">
      <dsp:nvSpPr>
        <dsp:cNvPr id="0" name=""/>
        <dsp:cNvSpPr/>
      </dsp:nvSpPr>
      <dsp:spPr>
        <a:xfrm>
          <a:off x="340584" y="255548"/>
          <a:ext cx="619244" cy="619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C65CD-EE7C-4388-BDD3-A38B79917B5A}">
      <dsp:nvSpPr>
        <dsp:cNvPr id="0" name=""/>
        <dsp:cNvSpPr/>
      </dsp:nvSpPr>
      <dsp:spPr>
        <a:xfrm>
          <a:off x="1300413" y="2221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Obecný název pro škodlivý software – zahrnuje viry, trojské koně, spyware, ransomware a další.</a:t>
          </a:r>
        </a:p>
      </dsp:txBody>
      <dsp:txXfrm>
        <a:off x="1300413" y="2221"/>
        <a:ext cx="14472986" cy="1125898"/>
      </dsp:txXfrm>
    </dsp:sp>
    <dsp:sp modelId="{4279C64C-0F0B-4EFB-A3E9-904C5206E261}">
      <dsp:nvSpPr>
        <dsp:cNvPr id="0" name=""/>
        <dsp:cNvSpPr/>
      </dsp:nvSpPr>
      <dsp:spPr>
        <a:xfrm>
          <a:off x="0" y="1409594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B67F3-202D-4DCE-A799-76B79A504698}">
      <dsp:nvSpPr>
        <dsp:cNvPr id="0" name=""/>
        <dsp:cNvSpPr/>
      </dsp:nvSpPr>
      <dsp:spPr>
        <a:xfrm>
          <a:off x="340584" y="1662922"/>
          <a:ext cx="619244" cy="619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3FEC1-DECD-49BB-B455-585B67FA48C1}">
      <dsp:nvSpPr>
        <dsp:cNvPr id="0" name=""/>
        <dsp:cNvSpPr/>
      </dsp:nvSpPr>
      <dsp:spPr>
        <a:xfrm>
          <a:off x="1300413" y="1409594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Uživatel klikne na přílohu v e-mailu a nepozorovaně se nainstaluje program, který odesílá data na vzdálený server.</a:t>
          </a:r>
        </a:p>
      </dsp:txBody>
      <dsp:txXfrm>
        <a:off x="1300413" y="1409594"/>
        <a:ext cx="14472986" cy="1125898"/>
      </dsp:txXfrm>
    </dsp:sp>
    <dsp:sp modelId="{A0658912-9167-441C-81AA-150F82CF93D8}">
      <dsp:nvSpPr>
        <dsp:cNvPr id="0" name=""/>
        <dsp:cNvSpPr/>
      </dsp:nvSpPr>
      <dsp:spPr>
        <a:xfrm>
          <a:off x="0" y="2816968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10E0-82E1-4AD2-AC19-07E7AE4D1975}">
      <dsp:nvSpPr>
        <dsp:cNvPr id="0" name=""/>
        <dsp:cNvSpPr/>
      </dsp:nvSpPr>
      <dsp:spPr>
        <a:xfrm>
          <a:off x="340584" y="3070295"/>
          <a:ext cx="619244" cy="619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D1FC-EFB1-40B5-ADE0-C18C39C2AD94}">
      <dsp:nvSpPr>
        <dsp:cNvPr id="0" name=""/>
        <dsp:cNvSpPr/>
      </dsp:nvSpPr>
      <dsp:spPr>
        <a:xfrm>
          <a:off x="1300413" y="2816968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Nespoléhej na to, že „poznáš“ nebezpečný program pohledem.</a:t>
          </a:r>
        </a:p>
      </dsp:txBody>
      <dsp:txXfrm>
        <a:off x="1300413" y="2816968"/>
        <a:ext cx="14472986" cy="1125898"/>
      </dsp:txXfrm>
    </dsp:sp>
    <dsp:sp modelId="{EC28B3EB-7430-470B-B118-CCA2CC99BEC3}">
      <dsp:nvSpPr>
        <dsp:cNvPr id="0" name=""/>
        <dsp:cNvSpPr/>
      </dsp:nvSpPr>
      <dsp:spPr>
        <a:xfrm>
          <a:off x="0" y="4224341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DFA53-3EE4-4D3B-BA7A-C1D395059F43}">
      <dsp:nvSpPr>
        <dsp:cNvPr id="0" name=""/>
        <dsp:cNvSpPr/>
      </dsp:nvSpPr>
      <dsp:spPr>
        <a:xfrm>
          <a:off x="340584" y="4477668"/>
          <a:ext cx="619244" cy="6192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3E5C1-E33F-4CEF-9CC9-FA1FDA961E1E}">
      <dsp:nvSpPr>
        <dsp:cNvPr id="0" name=""/>
        <dsp:cNvSpPr/>
      </dsp:nvSpPr>
      <dsp:spPr>
        <a:xfrm>
          <a:off x="1300413" y="4224341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Buď obezřetný při stahování programů mimo oficiální zdroje.</a:t>
          </a:r>
        </a:p>
      </dsp:txBody>
      <dsp:txXfrm>
        <a:off x="1300413" y="4224341"/>
        <a:ext cx="14472986" cy="11258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25AA-E0EE-488A-ABE7-7D41AAB37F48}">
      <dsp:nvSpPr>
        <dsp:cNvPr id="0" name=""/>
        <dsp:cNvSpPr/>
      </dsp:nvSpPr>
      <dsp:spPr>
        <a:xfrm>
          <a:off x="11676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Typ malwaru, který </a:t>
          </a:r>
          <a:b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 tichosti sleduje činnost uživatele – např. zaznamenává stisknuté klávesy, navštívené stránky nebo hesla.</a:t>
          </a:r>
        </a:p>
      </dsp:txBody>
      <dsp:txXfrm>
        <a:off x="149956" y="138280"/>
        <a:ext cx="4444677" cy="4521097"/>
      </dsp:txXfrm>
    </dsp:sp>
    <dsp:sp modelId="{F4AB3C91-ED2E-4CF8-BCF7-91E39002F052}">
      <dsp:nvSpPr>
        <dsp:cNvPr id="0" name=""/>
        <dsp:cNvSpPr/>
      </dsp:nvSpPr>
      <dsp:spPr>
        <a:xfrm>
          <a:off x="5526081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Bez vědomí uživatele odesílá citlivá data třetí straně.</a:t>
          </a:r>
        </a:p>
      </dsp:txBody>
      <dsp:txXfrm>
        <a:off x="5664361" y="138280"/>
        <a:ext cx="4444677" cy="4521097"/>
      </dsp:txXfrm>
    </dsp:sp>
    <dsp:sp modelId="{B6DB795C-FB04-4830-84E5-FA8B020543BE}">
      <dsp:nvSpPr>
        <dsp:cNvPr id="0" name=""/>
        <dsp:cNvSpPr/>
      </dsp:nvSpPr>
      <dsp:spPr>
        <a:xfrm>
          <a:off x="11040486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Sleduj podezřelé zpomalení systému nebo nadměrnou aktivitu připojení.</a:t>
          </a:r>
        </a:p>
      </dsp:txBody>
      <dsp:txXfrm>
        <a:off x="11178766" y="138280"/>
        <a:ext cx="4444677" cy="45210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3FC1-3B8C-4555-93A7-F6F0CFD8E7A1}">
      <dsp:nvSpPr>
        <dsp:cNvPr id="0" name=""/>
        <dsp:cNvSpPr/>
      </dsp:nvSpPr>
      <dsp:spPr>
        <a:xfrm>
          <a:off x="203936" y="314978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7824-6354-4B12-A32D-77B26EC266BF}">
      <dsp:nvSpPr>
        <dsp:cNvPr id="0" name=""/>
        <dsp:cNvSpPr/>
      </dsp:nvSpPr>
      <dsp:spPr>
        <a:xfrm>
          <a:off x="631119" y="742161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8947B-A0E5-47C6-AE8B-2A20EBED0841}">
      <dsp:nvSpPr>
        <dsp:cNvPr id="0" name=""/>
        <dsp:cNvSpPr/>
      </dsp:nvSpPr>
      <dsp:spPr>
        <a:xfrm>
          <a:off x="2674044" y="314978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Malware, který zašifruje soubory na zařízení a požaduje výkupné (angl. </a:t>
          </a:r>
          <a:r>
            <a:rPr lang="cs-CZ" sz="24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ransom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) za jejich zpřístupnění.</a:t>
          </a:r>
        </a:p>
      </dsp:txBody>
      <dsp:txXfrm>
        <a:off x="2674044" y="314978"/>
        <a:ext cx="4794916" cy="2034207"/>
      </dsp:txXfrm>
    </dsp:sp>
    <dsp:sp modelId="{84A949E3-1E91-4CCC-A99E-6DB9C7BB5924}">
      <dsp:nvSpPr>
        <dsp:cNvPr id="0" name=""/>
        <dsp:cNvSpPr/>
      </dsp:nvSpPr>
      <dsp:spPr>
        <a:xfrm>
          <a:off x="8304438" y="314978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F03F-8643-44AA-A6E1-6C30D18D1176}">
      <dsp:nvSpPr>
        <dsp:cNvPr id="0" name=""/>
        <dsp:cNvSpPr/>
      </dsp:nvSpPr>
      <dsp:spPr>
        <a:xfrm>
          <a:off x="8731622" y="742161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5EED4-4D54-4A0C-B3CC-7810EECB67C3}">
      <dsp:nvSpPr>
        <dsp:cNvPr id="0" name=""/>
        <dsp:cNvSpPr/>
      </dsp:nvSpPr>
      <dsp:spPr>
        <a:xfrm>
          <a:off x="10774547" y="314978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Všechny dokumenty se stanou nečitelnými a objeví se výzva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 zaplacení „v </a:t>
          </a:r>
          <a:r>
            <a:rPr lang="cs-CZ" sz="24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bitcoinech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“.</a:t>
          </a:r>
        </a:p>
      </dsp:txBody>
      <dsp:txXfrm>
        <a:off x="10774547" y="314978"/>
        <a:ext cx="4794916" cy="2034207"/>
      </dsp:txXfrm>
    </dsp:sp>
    <dsp:sp modelId="{DD40D7DB-A756-48F2-A1B3-6E90475C42B4}">
      <dsp:nvSpPr>
        <dsp:cNvPr id="0" name=""/>
        <dsp:cNvSpPr/>
      </dsp:nvSpPr>
      <dsp:spPr>
        <a:xfrm>
          <a:off x="203936" y="3311501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38A6-7060-4695-8D23-E7BC8113FF46}">
      <dsp:nvSpPr>
        <dsp:cNvPr id="0" name=""/>
        <dsp:cNvSpPr/>
      </dsp:nvSpPr>
      <dsp:spPr>
        <a:xfrm>
          <a:off x="631119" y="3738685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DB914-E675-4153-8A2D-419417F5D83E}">
      <dsp:nvSpPr>
        <dsp:cNvPr id="0" name=""/>
        <dsp:cNvSpPr/>
      </dsp:nvSpPr>
      <dsp:spPr>
        <a:xfrm>
          <a:off x="2674044" y="331150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zálohuj důležitá data (</a:t>
          </a:r>
          <a:r>
            <a:rPr lang="cs-CZ" sz="24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offline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nebo do cloudu).</a:t>
          </a:r>
        </a:p>
      </dsp:txBody>
      <dsp:txXfrm>
        <a:off x="2674044" y="3311501"/>
        <a:ext cx="4794916" cy="2034207"/>
      </dsp:txXfrm>
    </dsp:sp>
    <dsp:sp modelId="{2292E61B-F7DB-47F7-8EA3-BD32EB843432}">
      <dsp:nvSpPr>
        <dsp:cNvPr id="0" name=""/>
        <dsp:cNvSpPr/>
      </dsp:nvSpPr>
      <dsp:spPr>
        <a:xfrm>
          <a:off x="8304438" y="3311501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246FB-5D81-4F14-BDA0-B2F670C94CC3}">
      <dsp:nvSpPr>
        <dsp:cNvPr id="0" name=""/>
        <dsp:cNvSpPr/>
      </dsp:nvSpPr>
      <dsp:spPr>
        <a:xfrm>
          <a:off x="8731622" y="3738685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6387B-9DA9-469F-852D-7D2C74166BC1}">
      <dsp:nvSpPr>
        <dsp:cNvPr id="0" name=""/>
        <dsp:cNvSpPr/>
      </dsp:nvSpPr>
      <dsp:spPr>
        <a:xfrm>
          <a:off x="10774547" y="331150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Nekontaktuj útočníka – oznam incident odborníkům nebo policii.</a:t>
          </a:r>
        </a:p>
      </dsp:txBody>
      <dsp:txXfrm>
        <a:off x="10774547" y="3311501"/>
        <a:ext cx="4794916" cy="20342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CCE3-28FF-431A-A780-FE949C88C212}">
      <dsp:nvSpPr>
        <dsp:cNvPr id="0" name=""/>
        <dsp:cNvSpPr/>
      </dsp:nvSpPr>
      <dsp:spPr>
        <a:xfrm>
          <a:off x="0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Software (nebo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i hardwarové zařízení), který zaznamenává stisky kláves – včetně hesel, přihlašovacích údajů, zpráv atd.</a:t>
          </a:r>
        </a:p>
      </dsp:txBody>
      <dsp:txXfrm>
        <a:off x="0" y="2074929"/>
        <a:ext cx="4929187" cy="3276204"/>
      </dsp:txXfrm>
    </dsp:sp>
    <dsp:sp modelId="{D19BEC4F-E56F-4557-8FE8-2E6F787108D7}">
      <dsp:nvSpPr>
        <dsp:cNvPr id="0" name=""/>
        <dsp:cNvSpPr/>
      </dsp:nvSpPr>
      <dsp:spPr>
        <a:xfrm>
          <a:off x="1645542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1885436" y="785928"/>
        <a:ext cx="1158314" cy="1158314"/>
      </dsp:txXfrm>
    </dsp:sp>
    <dsp:sp modelId="{D3390C8D-284F-4938-9476-B1DEA33058BB}">
      <dsp:nvSpPr>
        <dsp:cNvPr id="0" name=""/>
        <dsp:cNvSpPr/>
      </dsp:nvSpPr>
      <dsp:spPr>
        <a:xfrm>
          <a:off x="0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A6642-ACC6-4B2E-ACB0-37143A94089F}">
      <dsp:nvSpPr>
        <dsp:cNvPr id="0" name=""/>
        <dsp:cNvSpPr/>
      </dsp:nvSpPr>
      <dsp:spPr>
        <a:xfrm>
          <a:off x="5422106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Nezapisuj citlivé údaje na veřejných či neznámých zařízeních (např. internetových kavárnách).</a:t>
          </a:r>
        </a:p>
      </dsp:txBody>
      <dsp:txXfrm>
        <a:off x="5422106" y="2074929"/>
        <a:ext cx="4929187" cy="3276204"/>
      </dsp:txXfrm>
    </dsp:sp>
    <dsp:sp modelId="{9D13D5AC-82B9-46C2-83B0-27D567FECFAC}">
      <dsp:nvSpPr>
        <dsp:cNvPr id="0" name=""/>
        <dsp:cNvSpPr/>
      </dsp:nvSpPr>
      <dsp:spPr>
        <a:xfrm>
          <a:off x="7067648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7307542" y="785928"/>
        <a:ext cx="1158314" cy="1158314"/>
      </dsp:txXfrm>
    </dsp:sp>
    <dsp:sp modelId="{AC3B47B4-BEB5-4A82-94B3-A6B8188D5823}">
      <dsp:nvSpPr>
        <dsp:cNvPr id="0" name=""/>
        <dsp:cNvSpPr/>
      </dsp:nvSpPr>
      <dsp:spPr>
        <a:xfrm>
          <a:off x="5422106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A1DD-70F2-4F0E-9D22-86F7AF877964}">
      <dsp:nvSpPr>
        <dsp:cNvPr id="0" name=""/>
        <dsp:cNvSpPr/>
      </dsp:nvSpPr>
      <dsp:spPr>
        <a:xfrm>
          <a:off x="10844212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Zapni dvoufázové ověření – </a:t>
          </a:r>
          <a:r>
            <a:rPr lang="cs-CZ" sz="2400" b="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ochrání i v případě úniku hesla.</a:t>
          </a:r>
        </a:p>
      </dsp:txBody>
      <dsp:txXfrm>
        <a:off x="10844212" y="2074929"/>
        <a:ext cx="4929187" cy="3276204"/>
      </dsp:txXfrm>
    </dsp:sp>
    <dsp:sp modelId="{E8F1CA84-0BA3-46F7-9900-BD8F585D4DFA}">
      <dsp:nvSpPr>
        <dsp:cNvPr id="0" name=""/>
        <dsp:cNvSpPr/>
      </dsp:nvSpPr>
      <dsp:spPr>
        <a:xfrm>
          <a:off x="12489755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12729649" y="785928"/>
        <a:ext cx="1158314" cy="1158314"/>
      </dsp:txXfrm>
    </dsp:sp>
    <dsp:sp modelId="{F7DF25D5-31E2-4332-9C72-4DB585AEB3EC}">
      <dsp:nvSpPr>
        <dsp:cNvPr id="0" name=""/>
        <dsp:cNvSpPr/>
      </dsp:nvSpPr>
      <dsp:spPr>
        <a:xfrm>
          <a:off x="10844212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0C1E-8C9E-4941-9F1E-B0E1B4143267}">
      <dsp:nvSpPr>
        <dsp:cNvPr id="0" name=""/>
        <dsp:cNvSpPr/>
      </dsp:nvSpPr>
      <dsp:spPr>
        <a:xfrm>
          <a:off x="0" y="0"/>
          <a:ext cx="4990802" cy="5732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Technologie, která vytváří šifrované spojení mezi tvým zařízením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a internetem. Skryje tvou IP adresu a zajišťuje větší soukromí a bezpečí při připojení, zejména na veřejných sítích.</a:t>
          </a:r>
        </a:p>
      </dsp:txBody>
      <dsp:txXfrm>
        <a:off x="0" y="2293192"/>
        <a:ext cx="4990802" cy="3439788"/>
      </dsp:txXfrm>
    </dsp:sp>
    <dsp:sp modelId="{1172CCBE-A6B4-4E31-9C0A-1B85F0B9E1E0}">
      <dsp:nvSpPr>
        <dsp:cNvPr id="0" name=""/>
        <dsp:cNvSpPr/>
      </dsp:nvSpPr>
      <dsp:spPr>
        <a:xfrm>
          <a:off x="1232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1232" y="0"/>
        <a:ext cx="4990802" cy="2293192"/>
      </dsp:txXfrm>
    </dsp:sp>
    <dsp:sp modelId="{D7FCBD1C-6A9E-4900-B1D3-54325767511E}">
      <dsp:nvSpPr>
        <dsp:cNvPr id="0" name=""/>
        <dsp:cNvSpPr/>
      </dsp:nvSpPr>
      <dsp:spPr>
        <a:xfrm>
          <a:off x="5391298" y="0"/>
          <a:ext cx="4990802" cy="57329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Připojíš se k Wi-Fi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 kavárně a spustíš VPN. Tvoje data putují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 šifrovaném „tunelu“, takže je útočník na stejné síti nedokáže odposlechnout.</a:t>
          </a:r>
        </a:p>
      </dsp:txBody>
      <dsp:txXfrm>
        <a:off x="5391298" y="2293192"/>
        <a:ext cx="4990802" cy="3439788"/>
      </dsp:txXfrm>
    </dsp:sp>
    <dsp:sp modelId="{E8204296-A7AD-4CED-872A-FB1088A57712}">
      <dsp:nvSpPr>
        <dsp:cNvPr id="0" name=""/>
        <dsp:cNvSpPr/>
      </dsp:nvSpPr>
      <dsp:spPr>
        <a:xfrm>
          <a:off x="5391298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91298" y="0"/>
        <a:ext cx="4990802" cy="2293192"/>
      </dsp:txXfrm>
    </dsp:sp>
    <dsp:sp modelId="{60918B38-3D2A-4C85-B780-BEB4ADB2177C}">
      <dsp:nvSpPr>
        <dsp:cNvPr id="0" name=""/>
        <dsp:cNvSpPr/>
      </dsp:nvSpPr>
      <dsp:spPr>
        <a:xfrm>
          <a:off x="10781365" y="0"/>
          <a:ext cx="4990802" cy="5732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VPN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 obcházení zákonů nebo pravidel – i anonymita má své hranice.</a:t>
          </a:r>
        </a:p>
      </dsp:txBody>
      <dsp:txXfrm>
        <a:off x="10781365" y="2293192"/>
        <a:ext cx="4990802" cy="3439788"/>
      </dsp:txXfrm>
    </dsp:sp>
    <dsp:sp modelId="{B88BA1F5-33F6-4CD8-BFD7-E5FB3A02B343}">
      <dsp:nvSpPr>
        <dsp:cNvPr id="0" name=""/>
        <dsp:cNvSpPr/>
      </dsp:nvSpPr>
      <dsp:spPr>
        <a:xfrm>
          <a:off x="10781365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03</a:t>
          </a:r>
          <a:endParaRPr lang="cs-CZ" sz="6600" kern="1200" noProof="0" dirty="0"/>
        </a:p>
      </dsp:txBody>
      <dsp:txXfrm>
        <a:off x="10781365" y="0"/>
        <a:ext cx="4990802" cy="22931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D14D-CDD3-4EDF-8826-56186DA71BAE}">
      <dsp:nvSpPr>
        <dsp:cNvPr id="0" name=""/>
        <dsp:cNvSpPr/>
      </dsp:nvSpPr>
      <dsp:spPr>
        <a:xfrm>
          <a:off x="0" y="296"/>
          <a:ext cx="15773400" cy="1846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Malé soubory, které webové stránky ukládají do tvého prohlížeče – např. pro zapamatování přihlášení nebo sledování chování návštěvníků. Některé slouží i k </a:t>
          </a:r>
          <a:r>
            <a:rPr lang="cs-CZ" sz="28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cílené reklamě a profilování</a:t>
          </a: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sp:txBody>
      <dsp:txXfrm>
        <a:off x="90134" y="90430"/>
        <a:ext cx="15593132" cy="1666138"/>
      </dsp:txXfrm>
    </dsp:sp>
    <dsp:sp modelId="{782A71AC-0044-49AF-849E-50325218320E}">
      <dsp:nvSpPr>
        <dsp:cNvPr id="0" name=""/>
        <dsp:cNvSpPr/>
      </dsp:nvSpPr>
      <dsp:spPr>
        <a:xfrm>
          <a:off x="0" y="1860906"/>
          <a:ext cx="15773400" cy="184640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Navštívíš e-shop s botami, pak se ti stejná nabídka zobrazuje na Facebooku nebo v reklamách jinde.</a:t>
          </a:r>
        </a:p>
      </dsp:txBody>
      <dsp:txXfrm>
        <a:off x="90134" y="1951040"/>
        <a:ext cx="15593132" cy="1666138"/>
      </dsp:txXfrm>
    </dsp:sp>
    <dsp:sp modelId="{15B09CDC-FA93-4E3B-9048-4741D4F91376}">
      <dsp:nvSpPr>
        <dsp:cNvPr id="0" name=""/>
        <dsp:cNvSpPr/>
      </dsp:nvSpPr>
      <dsp:spPr>
        <a:xfrm>
          <a:off x="0" y="3721515"/>
          <a:ext cx="15773400" cy="184640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maž cookies v nastavení prohlížeče. Využívej režim anonymního prohlížení nebo prohlížeče zaměřené na soukromí.</a:t>
          </a:r>
        </a:p>
      </dsp:txBody>
      <dsp:txXfrm>
        <a:off x="90134" y="3811649"/>
        <a:ext cx="15593132" cy="16661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DC001-95B0-4423-B1C4-A1E33385FA53}">
      <dsp:nvSpPr>
        <dsp:cNvPr id="0" name=""/>
        <dsp:cNvSpPr/>
      </dsp:nvSpPr>
      <dsp:spPr>
        <a:xfrm>
          <a:off x="203936" y="376057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D7EBF-5BBA-46EC-912F-07D5B30ACBBB}">
      <dsp:nvSpPr>
        <dsp:cNvPr id="0" name=""/>
        <dsp:cNvSpPr/>
      </dsp:nvSpPr>
      <dsp:spPr>
        <a:xfrm>
          <a:off x="631119" y="803241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3FE89-F4A3-4068-BED1-3BB2E51BD4F2}">
      <dsp:nvSpPr>
        <dsp:cNvPr id="0" name=""/>
        <dsp:cNvSpPr/>
      </dsp:nvSpPr>
      <dsp:spPr>
        <a:xfrm>
          <a:off x="2674044" y="376057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Vše, co po sobě zanecháš online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– příspěvky, komentáře, vyhledávání, fotky, e-maily, ale i data, která sbírají služby automaticky.</a:t>
          </a:r>
        </a:p>
      </dsp:txBody>
      <dsp:txXfrm>
        <a:off x="2674044" y="376057"/>
        <a:ext cx="4794916" cy="2034207"/>
      </dsp:txXfrm>
    </dsp:sp>
    <dsp:sp modelId="{50FF24D9-540C-46D6-A16F-9EA2BF421E9D}">
      <dsp:nvSpPr>
        <dsp:cNvPr id="0" name=""/>
        <dsp:cNvSpPr/>
      </dsp:nvSpPr>
      <dsp:spPr>
        <a:xfrm>
          <a:off x="8304438" y="376057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C34E6-D8E9-4680-A635-2470679A9BD5}">
      <dsp:nvSpPr>
        <dsp:cNvPr id="0" name=""/>
        <dsp:cNvSpPr/>
      </dsp:nvSpPr>
      <dsp:spPr>
        <a:xfrm>
          <a:off x="8731622" y="803241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FCFC-15E0-4B21-AED6-7C656AFC2FC8}">
      <dsp:nvSpPr>
        <dsp:cNvPr id="0" name=""/>
        <dsp:cNvSpPr/>
      </dsp:nvSpPr>
      <dsp:spPr>
        <a:xfrm>
          <a:off x="10774547" y="376057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Před zveřejněním čehokoliv zvaž: </a:t>
          </a: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„Chtěl/a bych, aby to někdo našel i za 10 let?“</a:t>
          </a:r>
          <a:endParaRPr lang="cs-CZ" sz="2400" kern="1200" noProof="0" dirty="0">
            <a:latin typeface="Poppins" panose="00000500000000000000" pitchFamily="2" charset="-18"/>
            <a:cs typeface="Poppins" panose="00000500000000000000" pitchFamily="2" charset="-18"/>
          </a:endParaRPr>
        </a:p>
      </dsp:txBody>
      <dsp:txXfrm>
        <a:off x="10774547" y="376057"/>
        <a:ext cx="4794916" cy="2034207"/>
      </dsp:txXfrm>
    </dsp:sp>
    <dsp:sp modelId="{E618EA16-00BE-420C-A100-E574255DFC3D}">
      <dsp:nvSpPr>
        <dsp:cNvPr id="0" name=""/>
        <dsp:cNvSpPr/>
      </dsp:nvSpPr>
      <dsp:spPr>
        <a:xfrm>
          <a:off x="203936" y="3397602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5C659-6C87-4FD8-8B6E-C1ADC83D0713}">
      <dsp:nvSpPr>
        <dsp:cNvPr id="0" name=""/>
        <dsp:cNvSpPr/>
      </dsp:nvSpPr>
      <dsp:spPr>
        <a:xfrm>
          <a:off x="631119" y="3824785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C59F1-FA1D-430B-B8F5-F7F39D7287C6}">
      <dsp:nvSpPr>
        <dsp:cNvPr id="0" name=""/>
        <dsp:cNvSpPr/>
      </dsp:nvSpPr>
      <dsp:spPr>
        <a:xfrm>
          <a:off x="2674044" y="339760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Omezuj sdílení osobních údajů – i na „soukromém“ profilu.</a:t>
          </a:r>
        </a:p>
      </dsp:txBody>
      <dsp:txXfrm>
        <a:off x="2674044" y="3397602"/>
        <a:ext cx="4794916" cy="2034207"/>
      </dsp:txXfrm>
    </dsp:sp>
    <dsp:sp modelId="{EF7CFDE9-C4D3-4DA6-91FB-5813CF62A5AD}">
      <dsp:nvSpPr>
        <dsp:cNvPr id="0" name=""/>
        <dsp:cNvSpPr/>
      </dsp:nvSpPr>
      <dsp:spPr>
        <a:xfrm>
          <a:off x="8304438" y="3397602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7CA7C-F7D4-4DA0-833C-05D8FC236554}">
      <dsp:nvSpPr>
        <dsp:cNvPr id="0" name=""/>
        <dsp:cNvSpPr/>
      </dsp:nvSpPr>
      <dsp:spPr>
        <a:xfrm>
          <a:off x="8731622" y="3824785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6BCD3-4DE0-4D0F-BCAC-B809DA1157A8}">
      <dsp:nvSpPr>
        <dsp:cNvPr id="0" name=""/>
        <dsp:cNvSpPr/>
      </dsp:nvSpPr>
      <dsp:spPr>
        <a:xfrm>
          <a:off x="10774547" y="339760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Pravidelně kontroluj své účty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a </a:t>
          </a: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odstraňuj starý nebo nevhodný obsah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sp:txBody>
      <dsp:txXfrm>
        <a:off x="10774547" y="3397602"/>
        <a:ext cx="4794916" cy="20342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8ABAF-EB2C-4615-903D-4D0C5513B5CB}">
      <dsp:nvSpPr>
        <dsp:cNvPr id="0" name=""/>
        <dsp:cNvSpPr/>
      </dsp:nvSpPr>
      <dsp:spPr>
        <a:xfrm>
          <a:off x="0" y="7346"/>
          <a:ext cx="15773400" cy="880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3F5B8-3C91-4E1D-88F4-38B4AFB45F83}">
      <dsp:nvSpPr>
        <dsp:cNvPr id="0" name=""/>
        <dsp:cNvSpPr/>
      </dsp:nvSpPr>
      <dsp:spPr>
        <a:xfrm>
          <a:off x="266224" y="205364"/>
          <a:ext cx="484517" cy="484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9A7C9-C7D0-41D2-A54C-29A0666AF035}">
      <dsp:nvSpPr>
        <dsp:cNvPr id="0" name=""/>
        <dsp:cNvSpPr/>
      </dsp:nvSpPr>
      <dsp:spPr>
        <a:xfrm>
          <a:off x="1016966" y="7346"/>
          <a:ext cx="14710489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Záměrně šířená falešná zpráva</a:t>
          </a: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, která má vyvolat paniku, pobavení, soucit nebo přimět lidi </a:t>
          </a:r>
          <a:b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 šíření dál – často pod rouškou „varování“ nebo „dobré rady“.</a:t>
          </a:r>
        </a:p>
      </dsp:txBody>
      <dsp:txXfrm>
        <a:off x="1016966" y="7346"/>
        <a:ext cx="14710489" cy="962588"/>
      </dsp:txXfrm>
    </dsp:sp>
    <dsp:sp modelId="{AAA233BB-8C24-4ABB-ABD1-6A4EDAFDEFB0}">
      <dsp:nvSpPr>
        <dsp:cNvPr id="0" name=""/>
        <dsp:cNvSpPr/>
      </dsp:nvSpPr>
      <dsp:spPr>
        <a:xfrm>
          <a:off x="0" y="1210582"/>
          <a:ext cx="15773400" cy="880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B4D7-F8B8-44ED-83A6-67C7ED043B39}">
      <dsp:nvSpPr>
        <dsp:cNvPr id="0" name=""/>
        <dsp:cNvSpPr/>
      </dsp:nvSpPr>
      <dsp:spPr>
        <a:xfrm>
          <a:off x="266224" y="1408600"/>
          <a:ext cx="484517" cy="484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42EF-42AF-48E0-AF01-C2EC098E853C}">
      <dsp:nvSpPr>
        <dsp:cNvPr id="0" name=""/>
        <dsp:cNvSpPr/>
      </dsp:nvSpPr>
      <dsp:spPr>
        <a:xfrm>
          <a:off x="1016966" y="1210582"/>
          <a:ext cx="14710489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„Sdílejte dál! Facebook začne zítra zpoplatňovat účty, pokud neoznačíte tento příspěvek!“</a:t>
          </a:r>
        </a:p>
      </dsp:txBody>
      <dsp:txXfrm>
        <a:off x="1016966" y="1210582"/>
        <a:ext cx="14710489" cy="962588"/>
      </dsp:txXfrm>
    </dsp:sp>
    <dsp:sp modelId="{9740076C-EDCA-42DA-80BB-CB586E259C63}">
      <dsp:nvSpPr>
        <dsp:cNvPr id="0" name=""/>
        <dsp:cNvSpPr/>
      </dsp:nvSpPr>
      <dsp:spPr>
        <a:xfrm>
          <a:off x="0" y="2413818"/>
          <a:ext cx="15773400" cy="880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B3DAD-EC00-43C6-B0FE-A9BDB0AF39F5}">
      <dsp:nvSpPr>
        <dsp:cNvPr id="0" name=""/>
        <dsp:cNvSpPr/>
      </dsp:nvSpPr>
      <dsp:spPr>
        <a:xfrm>
          <a:off x="266224" y="2611836"/>
          <a:ext cx="484517" cy="484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373C-B9E3-4013-9487-BE1F31BF1E58}">
      <dsp:nvSpPr>
        <dsp:cNvPr id="0" name=""/>
        <dsp:cNvSpPr/>
      </dsp:nvSpPr>
      <dsp:spPr>
        <a:xfrm>
          <a:off x="1016966" y="2413818"/>
          <a:ext cx="14710489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Ověřuj tvrzení na ověřených stránkách (např. hoax.cz, manipulatori.cz).</a:t>
          </a:r>
        </a:p>
      </dsp:txBody>
      <dsp:txXfrm>
        <a:off x="1016966" y="2413818"/>
        <a:ext cx="14710489" cy="962588"/>
      </dsp:txXfrm>
    </dsp:sp>
    <dsp:sp modelId="{14F0F206-6C43-4100-88C0-FEE5F4882D00}">
      <dsp:nvSpPr>
        <dsp:cNvPr id="0" name=""/>
        <dsp:cNvSpPr/>
      </dsp:nvSpPr>
      <dsp:spPr>
        <a:xfrm>
          <a:off x="0" y="3617054"/>
          <a:ext cx="15773400" cy="880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E67E7-14F2-4251-9BDA-B779B4641C71}">
      <dsp:nvSpPr>
        <dsp:cNvPr id="0" name=""/>
        <dsp:cNvSpPr/>
      </dsp:nvSpPr>
      <dsp:spPr>
        <a:xfrm>
          <a:off x="266224" y="3815072"/>
          <a:ext cx="484517" cy="484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5E9AF-2974-4C2F-9662-F7327AE6C831}">
      <dsp:nvSpPr>
        <dsp:cNvPr id="0" name=""/>
        <dsp:cNvSpPr/>
      </dsp:nvSpPr>
      <dsp:spPr>
        <a:xfrm>
          <a:off x="1016966" y="3617054"/>
          <a:ext cx="14710489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Nesdílej informace jen proto, že „to poslal známý“.</a:t>
          </a:r>
        </a:p>
      </dsp:txBody>
      <dsp:txXfrm>
        <a:off x="1016966" y="3617054"/>
        <a:ext cx="14710489" cy="962588"/>
      </dsp:txXfrm>
    </dsp:sp>
    <dsp:sp modelId="{AB775494-6785-4E0E-A89D-DB8DE3EAB4DD}">
      <dsp:nvSpPr>
        <dsp:cNvPr id="0" name=""/>
        <dsp:cNvSpPr/>
      </dsp:nvSpPr>
      <dsp:spPr>
        <a:xfrm>
          <a:off x="0" y="4820289"/>
          <a:ext cx="15773400" cy="880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7AA06-335B-47C1-8238-EC6A3093EADD}">
      <dsp:nvSpPr>
        <dsp:cNvPr id="0" name=""/>
        <dsp:cNvSpPr/>
      </dsp:nvSpPr>
      <dsp:spPr>
        <a:xfrm>
          <a:off x="266224" y="5018308"/>
          <a:ext cx="484517" cy="4840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289A-E033-4F06-A84E-887529299355}">
      <dsp:nvSpPr>
        <dsp:cNvPr id="0" name=""/>
        <dsp:cNvSpPr/>
      </dsp:nvSpPr>
      <dsp:spPr>
        <a:xfrm>
          <a:off x="1016966" y="4820289"/>
          <a:ext cx="14710489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Uč své okolí, že šíření hoaxů je škodlivé, i když to myslíme dobře.</a:t>
          </a:r>
        </a:p>
      </dsp:txBody>
      <dsp:txXfrm>
        <a:off x="1016966" y="4820289"/>
        <a:ext cx="14710489" cy="9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36FB5-5752-4856-B633-F6F2252AFAAA}">
      <dsp:nvSpPr>
        <dsp:cNvPr id="0" name=""/>
        <dsp:cNvSpPr/>
      </dsp:nvSpPr>
      <dsp:spPr>
        <a:xfrm>
          <a:off x="14227" y="1603772"/>
          <a:ext cx="4252569" cy="3521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Bezpečnostní prvek, který kromě zadání hesla vyžaduje i druhý důkaz, že jsi to opravdu ty – například kód zaslaný SMS, notifikaci v aplikaci nebo otisk prstu.</a:t>
          </a:r>
        </a:p>
      </dsp:txBody>
      <dsp:txXfrm>
        <a:off x="117379" y="1706924"/>
        <a:ext cx="4046265" cy="3315563"/>
      </dsp:txXfrm>
    </dsp:sp>
    <dsp:sp modelId="{DEEF19C8-EBD6-40DC-9195-52733F068198}">
      <dsp:nvSpPr>
        <dsp:cNvPr id="0" name=""/>
        <dsp:cNvSpPr/>
      </dsp:nvSpPr>
      <dsp:spPr>
        <a:xfrm>
          <a:off x="4641023" y="2837387"/>
          <a:ext cx="901544" cy="105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500" kern="1200" noProof="0" dirty="0"/>
        </a:p>
      </dsp:txBody>
      <dsp:txXfrm>
        <a:off x="4641023" y="3048314"/>
        <a:ext cx="631081" cy="632783"/>
      </dsp:txXfrm>
    </dsp:sp>
    <dsp:sp modelId="{90A802A3-AE6A-4448-A01D-E58993C653BA}">
      <dsp:nvSpPr>
        <dsp:cNvPr id="0" name=""/>
        <dsp:cNvSpPr/>
      </dsp:nvSpPr>
      <dsp:spPr>
        <a:xfrm>
          <a:off x="5967824" y="1527571"/>
          <a:ext cx="4252569" cy="367427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Zapni si 2FA u všech klíčových služeb: </a:t>
          </a:r>
          <a:b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e-mail, sociální sítě, cloud, bankovnictví.</a:t>
          </a:r>
        </a:p>
      </dsp:txBody>
      <dsp:txXfrm>
        <a:off x="6075440" y="1635187"/>
        <a:ext cx="4037337" cy="3459038"/>
      </dsp:txXfrm>
    </dsp:sp>
    <dsp:sp modelId="{33331614-1D51-41B6-AEE3-45E90FC7286C}">
      <dsp:nvSpPr>
        <dsp:cNvPr id="0" name=""/>
        <dsp:cNvSpPr/>
      </dsp:nvSpPr>
      <dsp:spPr>
        <a:xfrm>
          <a:off x="10594620" y="2837387"/>
          <a:ext cx="901544" cy="105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500" kern="1200" noProof="0" dirty="0"/>
        </a:p>
      </dsp:txBody>
      <dsp:txXfrm>
        <a:off x="10594620" y="3048314"/>
        <a:ext cx="631081" cy="632783"/>
      </dsp:txXfrm>
    </dsp:sp>
    <dsp:sp modelId="{8A103C17-424B-4852-89E2-8AB53AEF3A4D}">
      <dsp:nvSpPr>
        <dsp:cNvPr id="0" name=""/>
        <dsp:cNvSpPr/>
      </dsp:nvSpPr>
      <dsp:spPr>
        <a:xfrm>
          <a:off x="11921421" y="1527571"/>
          <a:ext cx="4252569" cy="36742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Používej raději ověřovací aplikaci (např. </a:t>
          </a:r>
          <a:r>
            <a:rPr lang="cs-CZ" sz="28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Authy</a:t>
          </a: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, Google </a:t>
          </a:r>
          <a:r>
            <a:rPr lang="cs-CZ" sz="28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Authenticator</a:t>
          </a: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) než SMS.</a:t>
          </a:r>
        </a:p>
      </dsp:txBody>
      <dsp:txXfrm>
        <a:off x="12029037" y="1635187"/>
        <a:ext cx="4037337" cy="34590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42F4-ABB4-4CFB-AB5C-05784BEF58B1}">
      <dsp:nvSpPr>
        <dsp:cNvPr id="0" name=""/>
        <dsp:cNvSpPr/>
      </dsp:nvSpPr>
      <dsp:spPr>
        <a:xfrm>
          <a:off x="1" y="318024"/>
          <a:ext cx="3666083" cy="51325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Pomocí AI vytvořená </a:t>
          </a:r>
          <a:r>
            <a:rPr lang="cs-CZ" sz="20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falešná videa nebo zvuky</a:t>
          </a: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, ve kterých osoba vypadá, mluví nebo se chová tak, jak ve skutečnosti nikdy neudělala.</a:t>
          </a:r>
        </a:p>
      </dsp:txBody>
      <dsp:txXfrm>
        <a:off x="1" y="2268380"/>
        <a:ext cx="3666083" cy="3079509"/>
      </dsp:txXfrm>
    </dsp:sp>
    <dsp:sp modelId="{6593455C-DED1-4A88-8103-9DE2DD47BCDC}">
      <dsp:nvSpPr>
        <dsp:cNvPr id="0" name=""/>
        <dsp:cNvSpPr/>
      </dsp:nvSpPr>
      <dsp:spPr>
        <a:xfrm>
          <a:off x="1067785" y="831275"/>
          <a:ext cx="1539754" cy="1539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01</a:t>
          </a:r>
        </a:p>
      </dsp:txBody>
      <dsp:txXfrm>
        <a:off x="1293277" y="1056767"/>
        <a:ext cx="1088770" cy="1088770"/>
      </dsp:txXfrm>
    </dsp:sp>
    <dsp:sp modelId="{66EAE506-49CF-4B15-A536-F35581F0C567}">
      <dsp:nvSpPr>
        <dsp:cNvPr id="0" name=""/>
        <dsp:cNvSpPr/>
      </dsp:nvSpPr>
      <dsp:spPr>
        <a:xfrm>
          <a:off x="4621" y="5450468"/>
          <a:ext cx="366608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CCE1C-1E5D-4D8A-995E-5E5AB00AEEAB}">
      <dsp:nvSpPr>
        <dsp:cNvPr id="0" name=""/>
        <dsp:cNvSpPr/>
      </dsp:nvSpPr>
      <dsp:spPr>
        <a:xfrm>
          <a:off x="4037312" y="318024"/>
          <a:ext cx="3666083" cy="51325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Buď kritický/á k virálním videím a „šokujícím“ výrokům.</a:t>
          </a:r>
        </a:p>
      </dsp:txBody>
      <dsp:txXfrm>
        <a:off x="4037312" y="2268380"/>
        <a:ext cx="3666083" cy="3079509"/>
      </dsp:txXfrm>
    </dsp:sp>
    <dsp:sp modelId="{D5C4CE8D-6D1C-40AD-898A-311FCE63707B}">
      <dsp:nvSpPr>
        <dsp:cNvPr id="0" name=""/>
        <dsp:cNvSpPr/>
      </dsp:nvSpPr>
      <dsp:spPr>
        <a:xfrm>
          <a:off x="5100476" y="831275"/>
          <a:ext cx="1539754" cy="1539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02</a:t>
          </a:r>
        </a:p>
      </dsp:txBody>
      <dsp:txXfrm>
        <a:off x="5325968" y="1056767"/>
        <a:ext cx="1088770" cy="1088770"/>
      </dsp:txXfrm>
    </dsp:sp>
    <dsp:sp modelId="{116F49CD-C7C0-408D-900B-194565DA8E1A}">
      <dsp:nvSpPr>
        <dsp:cNvPr id="0" name=""/>
        <dsp:cNvSpPr/>
      </dsp:nvSpPr>
      <dsp:spPr>
        <a:xfrm>
          <a:off x="4037312" y="5450468"/>
          <a:ext cx="366608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34F0-E18B-4649-81FD-67950051D01D}">
      <dsp:nvSpPr>
        <dsp:cNvPr id="0" name=""/>
        <dsp:cNvSpPr/>
      </dsp:nvSpPr>
      <dsp:spPr>
        <a:xfrm>
          <a:off x="8070004" y="318024"/>
          <a:ext cx="3666083" cy="51325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Ověřuj informace z více zdrojů – </a:t>
          </a:r>
          <a:r>
            <a:rPr lang="cs-CZ" sz="20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hledání pravdy vyžaduje čas</a:t>
          </a: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.</a:t>
          </a:r>
        </a:p>
      </dsp:txBody>
      <dsp:txXfrm>
        <a:off x="8070004" y="2268380"/>
        <a:ext cx="3666083" cy="3079509"/>
      </dsp:txXfrm>
    </dsp:sp>
    <dsp:sp modelId="{15EFE8DB-D9D8-438A-B2BA-767C6005A118}">
      <dsp:nvSpPr>
        <dsp:cNvPr id="0" name=""/>
        <dsp:cNvSpPr/>
      </dsp:nvSpPr>
      <dsp:spPr>
        <a:xfrm>
          <a:off x="9133168" y="831275"/>
          <a:ext cx="1539754" cy="15397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03</a:t>
          </a:r>
        </a:p>
      </dsp:txBody>
      <dsp:txXfrm>
        <a:off x="9358660" y="1056767"/>
        <a:ext cx="1088770" cy="1088770"/>
      </dsp:txXfrm>
    </dsp:sp>
    <dsp:sp modelId="{BB46143E-3C79-4F6A-AAC1-DB04073747CD}">
      <dsp:nvSpPr>
        <dsp:cNvPr id="0" name=""/>
        <dsp:cNvSpPr/>
      </dsp:nvSpPr>
      <dsp:spPr>
        <a:xfrm>
          <a:off x="8070004" y="5450468"/>
          <a:ext cx="366608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0C737-2FAB-48AD-A747-A4AE6DA03C7B}">
      <dsp:nvSpPr>
        <dsp:cNvPr id="0" name=""/>
        <dsp:cNvSpPr/>
      </dsp:nvSpPr>
      <dsp:spPr>
        <a:xfrm>
          <a:off x="12102695" y="318024"/>
          <a:ext cx="3666083" cy="51325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Zajímej se o nástroje na rozpoznání </a:t>
          </a:r>
          <a:r>
            <a:rPr lang="cs-CZ" sz="20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deepfake</a:t>
          </a: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videí.</a:t>
          </a:r>
        </a:p>
      </dsp:txBody>
      <dsp:txXfrm>
        <a:off x="12102695" y="2268380"/>
        <a:ext cx="3666083" cy="3079509"/>
      </dsp:txXfrm>
    </dsp:sp>
    <dsp:sp modelId="{1D31D5A3-1E8B-4887-842E-4049C9DF4CEE}">
      <dsp:nvSpPr>
        <dsp:cNvPr id="0" name=""/>
        <dsp:cNvSpPr/>
      </dsp:nvSpPr>
      <dsp:spPr>
        <a:xfrm>
          <a:off x="13165859" y="831275"/>
          <a:ext cx="1539754" cy="1539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04</a:t>
          </a:r>
        </a:p>
      </dsp:txBody>
      <dsp:txXfrm>
        <a:off x="13391351" y="1056767"/>
        <a:ext cx="1088770" cy="1088770"/>
      </dsp:txXfrm>
    </dsp:sp>
    <dsp:sp modelId="{0CA498C6-FD87-40AF-857E-BCDE4B786F49}">
      <dsp:nvSpPr>
        <dsp:cNvPr id="0" name=""/>
        <dsp:cNvSpPr/>
      </dsp:nvSpPr>
      <dsp:spPr>
        <a:xfrm>
          <a:off x="12102695" y="5450468"/>
          <a:ext cx="366608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9ABFF-0EA4-4540-A2D7-0CBE0EAA8105}">
      <dsp:nvSpPr>
        <dsp:cNvPr id="0" name=""/>
        <dsp:cNvSpPr/>
      </dsp:nvSpPr>
      <dsp:spPr>
        <a:xfrm>
          <a:off x="3395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Měj antivirus vždy zapnutý a aktuální.</a:t>
          </a:r>
        </a:p>
      </dsp:txBody>
      <dsp:txXfrm>
        <a:off x="3395" y="2005202"/>
        <a:ext cx="5283011" cy="2005202"/>
      </dsp:txXfrm>
    </dsp:sp>
    <dsp:sp modelId="{0031F840-412E-4EBD-A7E7-2F9EED007798}">
      <dsp:nvSpPr>
        <dsp:cNvPr id="0" name=""/>
        <dsp:cNvSpPr/>
      </dsp:nvSpPr>
      <dsp:spPr>
        <a:xfrm>
          <a:off x="1810236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04D208-5500-43EB-B5D4-BA9EBD020965}">
      <dsp:nvSpPr>
        <dsp:cNvPr id="0" name=""/>
        <dsp:cNvSpPr/>
      </dsp:nvSpPr>
      <dsp:spPr>
        <a:xfrm>
          <a:off x="5444898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Vyhýbej se neznámým webům a přílohám – prevence je účinnější </a:t>
          </a:r>
          <a:b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než léčba.</a:t>
          </a:r>
        </a:p>
      </dsp:txBody>
      <dsp:txXfrm>
        <a:off x="5444898" y="2005202"/>
        <a:ext cx="5283011" cy="2005202"/>
      </dsp:txXfrm>
    </dsp:sp>
    <dsp:sp modelId="{51F31AAB-8AF0-4C18-90D4-B41EFEC47575}">
      <dsp:nvSpPr>
        <dsp:cNvPr id="0" name=""/>
        <dsp:cNvSpPr/>
      </dsp:nvSpPr>
      <dsp:spPr>
        <a:xfrm>
          <a:off x="7251738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3B036B-4054-4D4C-AD78-DB889382F873}">
      <dsp:nvSpPr>
        <dsp:cNvPr id="0" name=""/>
        <dsp:cNvSpPr/>
      </dsp:nvSpPr>
      <dsp:spPr>
        <a:xfrm>
          <a:off x="10886400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Nepoužívej více antivirů najednou – mohou se navzájem blokovat.</a:t>
          </a:r>
        </a:p>
      </dsp:txBody>
      <dsp:txXfrm>
        <a:off x="10886400" y="2005202"/>
        <a:ext cx="5283011" cy="2005202"/>
      </dsp:txXfrm>
    </dsp:sp>
    <dsp:sp modelId="{C4752A7D-4BC6-4180-AD25-9557A51978E6}">
      <dsp:nvSpPr>
        <dsp:cNvPr id="0" name=""/>
        <dsp:cNvSpPr/>
      </dsp:nvSpPr>
      <dsp:spPr>
        <a:xfrm>
          <a:off x="12693241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71CAB4-A88C-4F82-B26D-1F37685963B1}">
      <dsp:nvSpPr>
        <dsp:cNvPr id="0" name=""/>
        <dsp:cNvSpPr/>
      </dsp:nvSpPr>
      <dsp:spPr>
        <a:xfrm>
          <a:off x="646912" y="4010404"/>
          <a:ext cx="14878983" cy="7519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4AAD-5745-45C5-823E-8EE644C43688}">
      <dsp:nvSpPr>
        <dsp:cNvPr id="0" name=""/>
        <dsp:cNvSpPr/>
      </dsp:nvSpPr>
      <dsp:spPr>
        <a:xfrm>
          <a:off x="2068895" y="229"/>
          <a:ext cx="3799605" cy="2279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Brání útokům zvenčí Sleduje a omezuje provoz programů, které by mohly být rizikové.</a:t>
          </a:r>
        </a:p>
      </dsp:txBody>
      <dsp:txXfrm>
        <a:off x="2068895" y="229"/>
        <a:ext cx="3799605" cy="2279763"/>
      </dsp:txXfrm>
    </dsp:sp>
    <dsp:sp modelId="{CDF261F4-292D-435B-98E4-13BDF4BCB3C8}">
      <dsp:nvSpPr>
        <dsp:cNvPr id="0" name=""/>
        <dsp:cNvSpPr/>
      </dsp:nvSpPr>
      <dsp:spPr>
        <a:xfrm>
          <a:off x="6248461" y="229"/>
          <a:ext cx="3799605" cy="227976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Může zastavit škodlivý program, který se snaží bez povolení připojit </a:t>
          </a:r>
          <a:b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 internetu.</a:t>
          </a:r>
        </a:p>
      </dsp:txBody>
      <dsp:txXfrm>
        <a:off x="6248461" y="229"/>
        <a:ext cx="3799605" cy="2279763"/>
      </dsp:txXfrm>
    </dsp:sp>
    <dsp:sp modelId="{66F2C4AE-A687-40FB-BD83-D6DC57FFAAC0}">
      <dsp:nvSpPr>
        <dsp:cNvPr id="0" name=""/>
        <dsp:cNvSpPr/>
      </dsp:nvSpPr>
      <dsp:spPr>
        <a:xfrm>
          <a:off x="10428027" y="229"/>
          <a:ext cx="3799605" cy="227976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Ujisti se, že máš firewall zapnutý a aktuální (většina OS má vestavěný).</a:t>
          </a:r>
        </a:p>
      </dsp:txBody>
      <dsp:txXfrm>
        <a:off x="10428027" y="229"/>
        <a:ext cx="3799605" cy="2279763"/>
      </dsp:txXfrm>
    </dsp:sp>
    <dsp:sp modelId="{F17DD793-F429-4D90-8FAD-3066ADFB9813}">
      <dsp:nvSpPr>
        <dsp:cNvPr id="0" name=""/>
        <dsp:cNvSpPr/>
      </dsp:nvSpPr>
      <dsp:spPr>
        <a:xfrm>
          <a:off x="6248461" y="2659953"/>
          <a:ext cx="3799605" cy="227976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Pokud používáš veřejné Wi-Fi, firewall je klíčová ochrana.</a:t>
          </a:r>
        </a:p>
      </dsp:txBody>
      <dsp:txXfrm>
        <a:off x="6248461" y="2659953"/>
        <a:ext cx="3799605" cy="2279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FCFAC-D9CB-4C83-A803-0138EB5C7BDD}">
      <dsp:nvSpPr>
        <dsp:cNvPr id="0" name=""/>
        <dsp:cNvSpPr/>
      </dsp:nvSpPr>
      <dsp:spPr>
        <a:xfrm>
          <a:off x="1194" y="0"/>
          <a:ext cx="4839233" cy="43503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Technika, kdy útočník manipuluje lidi, aby mu dobrovolně poskytli citlivé informace (hesla, přístupy, peníze) – místo </a:t>
          </a:r>
          <a:r>
            <a:rPr lang="cs-CZ" sz="19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hackování</a:t>
          </a:r>
          <a:r>
            <a:rPr lang="cs-CZ" sz="19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systému „</a:t>
          </a:r>
          <a:r>
            <a:rPr lang="cs-CZ" sz="19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hackuje</a:t>
          </a:r>
          <a:r>
            <a:rPr lang="cs-CZ" sz="19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“ člověka.</a:t>
          </a:r>
        </a:p>
      </dsp:txBody>
      <dsp:txXfrm>
        <a:off x="1194" y="1740128"/>
        <a:ext cx="4839233" cy="2610192"/>
      </dsp:txXfrm>
    </dsp:sp>
    <dsp:sp modelId="{3F6819FB-32A8-4D50-9AE4-AA93E898353B}">
      <dsp:nvSpPr>
        <dsp:cNvPr id="0" name=""/>
        <dsp:cNvSpPr/>
      </dsp:nvSpPr>
      <dsp:spPr>
        <a:xfrm>
          <a:off x="1194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1194" y="0"/>
        <a:ext cx="4839233" cy="1740128"/>
      </dsp:txXfrm>
    </dsp:sp>
    <dsp:sp modelId="{C71A8A0A-FE3E-4232-BA1F-3903E51E84C8}">
      <dsp:nvSpPr>
        <dsp:cNvPr id="0" name=""/>
        <dsp:cNvSpPr/>
      </dsp:nvSpPr>
      <dsp:spPr>
        <a:xfrm>
          <a:off x="5227567" y="0"/>
          <a:ext cx="4839233" cy="4350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Útočník zavolá a předstírá, že je z IT oddělení. Vyžádá si heslo „kvůli kontrole systému“.</a:t>
          </a:r>
        </a:p>
      </dsp:txBody>
      <dsp:txXfrm>
        <a:off x="5227567" y="1740128"/>
        <a:ext cx="4839233" cy="2610192"/>
      </dsp:txXfrm>
    </dsp:sp>
    <dsp:sp modelId="{2664AFF2-A4B5-48DD-8BE3-1B6193BF407E}">
      <dsp:nvSpPr>
        <dsp:cNvPr id="0" name=""/>
        <dsp:cNvSpPr/>
      </dsp:nvSpPr>
      <dsp:spPr>
        <a:xfrm>
          <a:off x="5227567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227567" y="0"/>
        <a:ext cx="4839233" cy="1740128"/>
      </dsp:txXfrm>
    </dsp:sp>
    <dsp:sp modelId="{E9F00DC4-52D0-477F-8AFA-A07F8998FF82}">
      <dsp:nvSpPr>
        <dsp:cNvPr id="0" name=""/>
        <dsp:cNvSpPr/>
      </dsp:nvSpPr>
      <dsp:spPr>
        <a:xfrm>
          <a:off x="10453939" y="0"/>
          <a:ext cx="4839233" cy="4350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Nikdy neposkytuj hesla nebo kódy komukoli přes e-mail či telefon.</a:t>
          </a:r>
        </a:p>
      </dsp:txBody>
      <dsp:txXfrm>
        <a:off x="10453939" y="1740128"/>
        <a:ext cx="4839233" cy="2610192"/>
      </dsp:txXfrm>
    </dsp:sp>
    <dsp:sp modelId="{5DCAAF33-EA0A-4306-BF8A-3753F8B2BCCC}">
      <dsp:nvSpPr>
        <dsp:cNvPr id="0" name=""/>
        <dsp:cNvSpPr/>
      </dsp:nvSpPr>
      <dsp:spPr>
        <a:xfrm>
          <a:off x="10453939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03</a:t>
          </a:r>
          <a:endParaRPr lang="cs-CZ" sz="6600" kern="1200" noProof="0" dirty="0"/>
        </a:p>
      </dsp:txBody>
      <dsp:txXfrm>
        <a:off x="10453939" y="0"/>
        <a:ext cx="4839233" cy="1740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401E-F759-4D6B-9DF1-433B6CC38B0A}">
      <dsp:nvSpPr>
        <dsp:cNvPr id="0" name=""/>
        <dsp:cNvSpPr/>
      </dsp:nvSpPr>
      <dsp:spPr>
        <a:xfrm>
          <a:off x="0" y="758049"/>
          <a:ext cx="4929187" cy="2957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Útočník předstírá, že je důvěryhodná osoba nebo organizace, aby získal tvé přihlašovací údaje, platební informace nebo jiná citlivá data.</a:t>
          </a:r>
        </a:p>
      </dsp:txBody>
      <dsp:txXfrm>
        <a:off x="0" y="758049"/>
        <a:ext cx="4929187" cy="2957512"/>
      </dsp:txXfrm>
    </dsp:sp>
    <dsp:sp modelId="{17C35F03-9E64-4A00-BE26-210A8BE61FB7}">
      <dsp:nvSpPr>
        <dsp:cNvPr id="0" name=""/>
        <dsp:cNvSpPr/>
      </dsp:nvSpPr>
      <dsp:spPr>
        <a:xfrm>
          <a:off x="5422106" y="758049"/>
          <a:ext cx="4929187" cy="295751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Kontroluj adresy odesílatelů a webových stránek – i malá odchylka může znamenat podvod.</a:t>
          </a:r>
        </a:p>
      </dsp:txBody>
      <dsp:txXfrm>
        <a:off x="5422106" y="758049"/>
        <a:ext cx="4929187" cy="2957512"/>
      </dsp:txXfrm>
    </dsp:sp>
    <dsp:sp modelId="{B01ADE76-6AAF-46F9-BAC8-2856B8B178A1}">
      <dsp:nvSpPr>
        <dsp:cNvPr id="0" name=""/>
        <dsp:cNvSpPr/>
      </dsp:nvSpPr>
      <dsp:spPr>
        <a:xfrm>
          <a:off x="10844212" y="758049"/>
          <a:ext cx="4929187" cy="295751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Nikdy nezadávej citlivé údaje přes odkazy </a:t>
          </a:r>
          <a:b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 e-mailu.</a:t>
          </a:r>
        </a:p>
      </dsp:txBody>
      <dsp:txXfrm>
        <a:off x="10844212" y="758049"/>
        <a:ext cx="4929187" cy="2957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DD2F-B6D6-430B-9C59-BF7DF6D9AB66}">
      <dsp:nvSpPr>
        <dsp:cNvPr id="0" name=""/>
        <dsp:cNvSpPr/>
      </dsp:nvSpPr>
      <dsp:spPr>
        <a:xfrm>
          <a:off x="0" y="0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Cílená forma </a:t>
          </a:r>
          <a:r>
            <a:rPr lang="cs-CZ" sz="26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phishingu</a:t>
          </a: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. Útočník si dopředu zjistí informace </a:t>
          </a:r>
          <a:b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</a:b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o konkrétní osobě nebo organizaci a vytvoří věrohodnou zprávu, která přesně odpovídá jejímu prostředí či činnosti.</a:t>
          </a:r>
        </a:p>
      </dsp:txBody>
      <dsp:txXfrm>
        <a:off x="48791" y="48791"/>
        <a:ext cx="11609815" cy="1568260"/>
      </dsp:txXfrm>
    </dsp:sp>
    <dsp:sp modelId="{714E7389-9204-4341-85F7-91AE7BCE4B5A}">
      <dsp:nvSpPr>
        <dsp:cNvPr id="0" name=""/>
        <dsp:cNvSpPr/>
      </dsp:nvSpPr>
      <dsp:spPr>
        <a:xfrm>
          <a:off x="1183004" y="1943482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Pokud jde o peníze, potvrď požadavek jiným komunikačním kanálem (telefon, osobně).</a:t>
          </a:r>
        </a:p>
      </dsp:txBody>
      <dsp:txXfrm>
        <a:off x="1231795" y="1992273"/>
        <a:ext cx="11044005" cy="1568260"/>
      </dsp:txXfrm>
    </dsp:sp>
    <dsp:sp modelId="{9FD60DF5-2850-41E1-BEB9-415DCB5C85B7}">
      <dsp:nvSpPr>
        <dsp:cNvPr id="0" name=""/>
        <dsp:cNvSpPr/>
      </dsp:nvSpPr>
      <dsp:spPr>
        <a:xfrm>
          <a:off x="2366009" y="3886965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Využívej dvoufázové ověření i u firemní komunikace.</a:t>
          </a:r>
        </a:p>
      </dsp:txBody>
      <dsp:txXfrm>
        <a:off x="2414800" y="3935756"/>
        <a:ext cx="11044005" cy="1568260"/>
      </dsp:txXfrm>
    </dsp:sp>
    <dsp:sp modelId="{D6B2F4C2-3A52-4BE0-A65F-54B1F9444B62}">
      <dsp:nvSpPr>
        <dsp:cNvPr id="0" name=""/>
        <dsp:cNvSpPr/>
      </dsp:nvSpPr>
      <dsp:spPr>
        <a:xfrm>
          <a:off x="12324592" y="1263263"/>
          <a:ext cx="1082797" cy="1082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2568221" y="1263263"/>
        <a:ext cx="595539" cy="814805"/>
      </dsp:txXfrm>
    </dsp:sp>
    <dsp:sp modelId="{96FE7D3A-9A6C-4D7D-8012-759C8F311E19}">
      <dsp:nvSpPr>
        <dsp:cNvPr id="0" name=""/>
        <dsp:cNvSpPr/>
      </dsp:nvSpPr>
      <dsp:spPr>
        <a:xfrm>
          <a:off x="13507597" y="3195641"/>
          <a:ext cx="1082797" cy="1082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noProof="0" dirty="0"/>
        </a:p>
      </dsp:txBody>
      <dsp:txXfrm>
        <a:off x="13751226" y="3195641"/>
        <a:ext cx="595539" cy="814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D4AC2-ED31-427D-89D5-345D9AC3863C}">
      <dsp:nvSpPr>
        <dsp:cNvPr id="0" name=""/>
        <dsp:cNvSpPr/>
      </dsp:nvSpPr>
      <dsp:spPr>
        <a:xfrm>
          <a:off x="1232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Smishing</a:t>
          </a:r>
          <a:r>
            <a:rPr lang="cs-CZ" sz="22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je </a:t>
          </a:r>
          <a:r>
            <a:rPr lang="cs-CZ" sz="22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</a:t>
          </a:r>
          <a:r>
            <a:rPr lang="cs-CZ" sz="22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šířený prostřednictvím SMS zpráv. Cílem je opět vylákat osobní nebo přihlašovací údaje, často pomocí odkazu na falešnou stránku.</a:t>
          </a:r>
        </a:p>
      </dsp:txBody>
      <dsp:txXfrm>
        <a:off x="1232" y="1783443"/>
        <a:ext cx="4990802" cy="2675165"/>
      </dsp:txXfrm>
    </dsp:sp>
    <dsp:sp modelId="{81D4AA96-E859-425E-95FE-85768FF5927D}">
      <dsp:nvSpPr>
        <dsp:cNvPr id="0" name=""/>
        <dsp:cNvSpPr/>
      </dsp:nvSpPr>
      <dsp:spPr>
        <a:xfrm>
          <a:off x="1232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1232" y="0"/>
        <a:ext cx="4990802" cy="1783443"/>
      </dsp:txXfrm>
    </dsp:sp>
    <dsp:sp modelId="{D6065137-9387-4C02-9185-4590AB821281}">
      <dsp:nvSpPr>
        <dsp:cNvPr id="0" name=""/>
        <dsp:cNvSpPr/>
      </dsp:nvSpPr>
      <dsp:spPr>
        <a:xfrm>
          <a:off x="5391298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„Vaše zásilka nebyla doručena – klikněte pro doplacení cla.“ </a:t>
          </a:r>
        </a:p>
      </dsp:txBody>
      <dsp:txXfrm>
        <a:off x="5391298" y="1783443"/>
        <a:ext cx="4990802" cy="2675165"/>
      </dsp:txXfrm>
    </dsp:sp>
    <dsp:sp modelId="{C19BFACE-E568-475F-A719-EBFB86D4D0C6}">
      <dsp:nvSpPr>
        <dsp:cNvPr id="0" name=""/>
        <dsp:cNvSpPr/>
      </dsp:nvSpPr>
      <dsp:spPr>
        <a:xfrm>
          <a:off x="5391298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91298" y="0"/>
        <a:ext cx="4990802" cy="1783443"/>
      </dsp:txXfrm>
    </dsp:sp>
    <dsp:sp modelId="{FC25630E-23DE-424C-A1DB-9A5DC1A6839C}">
      <dsp:nvSpPr>
        <dsp:cNvPr id="0" name=""/>
        <dsp:cNvSpPr/>
      </dsp:nvSpPr>
      <dsp:spPr>
        <a:xfrm>
          <a:off x="10781365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Zvaž </a:t>
          </a:r>
          <a:r>
            <a:rPr lang="cs-CZ" sz="2600" b="1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blokování neznámých čísel</a:t>
          </a:r>
          <a:r>
            <a:rPr lang="cs-CZ" sz="26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nebo instalaci aplikací proti spamům.</a:t>
          </a:r>
        </a:p>
      </dsp:txBody>
      <dsp:txXfrm>
        <a:off x="10781365" y="1783443"/>
        <a:ext cx="4990802" cy="2675165"/>
      </dsp:txXfrm>
    </dsp:sp>
    <dsp:sp modelId="{7DB2D653-A411-4A2A-B5C8-E4C9582FC0AD}">
      <dsp:nvSpPr>
        <dsp:cNvPr id="0" name=""/>
        <dsp:cNvSpPr/>
      </dsp:nvSpPr>
      <dsp:spPr>
        <a:xfrm>
          <a:off x="10781365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03</a:t>
          </a:r>
          <a:endParaRPr lang="cs-CZ" sz="6600" kern="1200" noProof="0" dirty="0"/>
        </a:p>
      </dsp:txBody>
      <dsp:txXfrm>
        <a:off x="10781365" y="0"/>
        <a:ext cx="4990802" cy="17834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63555-76AA-494C-9489-D09F221B4FED}">
      <dsp:nvSpPr>
        <dsp:cNvPr id="0" name=""/>
        <dsp:cNvSpPr/>
      </dsp:nvSpPr>
      <dsp:spPr>
        <a:xfrm>
          <a:off x="13863" y="1219205"/>
          <a:ext cx="4143598" cy="373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Vishing</a:t>
          </a: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je </a:t>
          </a:r>
          <a:r>
            <a:rPr lang="cs-CZ" sz="2800" kern="1200" noProof="0" dirty="0" err="1">
              <a:latin typeface="Poppins" panose="00000500000000000000" pitchFamily="2" charset="-18"/>
              <a:cs typeface="Poppins" panose="00000500000000000000" pitchFamily="2" charset="-18"/>
            </a:rPr>
            <a:t>phishingový</a:t>
          </a: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 útok po telefonu. Útočník se vydává za autoritu (např. bankéře, technika) </a:t>
          </a:r>
        </a:p>
      </dsp:txBody>
      <dsp:txXfrm>
        <a:off x="123222" y="1328564"/>
        <a:ext cx="3924880" cy="3515070"/>
      </dsp:txXfrm>
    </dsp:sp>
    <dsp:sp modelId="{8BFBB4E1-140F-4021-ADEB-C9F2A4105A88}">
      <dsp:nvSpPr>
        <dsp:cNvPr id="0" name=""/>
        <dsp:cNvSpPr/>
      </dsp:nvSpPr>
      <dsp:spPr>
        <a:xfrm>
          <a:off x="4522098" y="2572293"/>
          <a:ext cx="878442" cy="1027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4522098" y="2777815"/>
        <a:ext cx="614909" cy="616568"/>
      </dsp:txXfrm>
    </dsp:sp>
    <dsp:sp modelId="{560A7837-5A4A-41C6-B217-1119DFEF17E6}">
      <dsp:nvSpPr>
        <dsp:cNvPr id="0" name=""/>
        <dsp:cNvSpPr/>
      </dsp:nvSpPr>
      <dsp:spPr>
        <a:xfrm>
          <a:off x="5814900" y="1219205"/>
          <a:ext cx="4143598" cy="373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Pokud si nejsi jistý/á, ukonči hovor a zavolej zpět na oficiální číslo banky/instituce.</a:t>
          </a:r>
        </a:p>
      </dsp:txBody>
      <dsp:txXfrm>
        <a:off x="5924259" y="1328564"/>
        <a:ext cx="3924880" cy="3515070"/>
      </dsp:txXfrm>
    </dsp:sp>
    <dsp:sp modelId="{2BE9614B-D01F-4F13-9EE9-3E41103C05C1}">
      <dsp:nvSpPr>
        <dsp:cNvPr id="0" name=""/>
        <dsp:cNvSpPr/>
      </dsp:nvSpPr>
      <dsp:spPr>
        <a:xfrm>
          <a:off x="10323135" y="2572293"/>
          <a:ext cx="878442" cy="1027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10323135" y="2777815"/>
        <a:ext cx="614909" cy="616568"/>
      </dsp:txXfrm>
    </dsp:sp>
    <dsp:sp modelId="{2BB47130-5399-4CF3-9060-751B679E532E}">
      <dsp:nvSpPr>
        <dsp:cNvPr id="0" name=""/>
        <dsp:cNvSpPr/>
      </dsp:nvSpPr>
      <dsp:spPr>
        <a:xfrm>
          <a:off x="11615938" y="1143005"/>
          <a:ext cx="4143598" cy="3886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latin typeface="Poppins" panose="00000500000000000000" pitchFamily="2" charset="-18"/>
              <a:cs typeface="Poppins" panose="00000500000000000000" pitchFamily="2" charset="-18"/>
            </a:rPr>
            <a:t>Nauč se rozpoznat manipulativní taktiky jako naléhání, strach nebo sliby výhody.</a:t>
          </a:r>
        </a:p>
      </dsp:txBody>
      <dsp:txXfrm>
        <a:off x="11729761" y="1256828"/>
        <a:ext cx="3915952" cy="365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38E4D3F8-39B7-4BE6-A67B-802F489DC96B}"/>
              </a:ext>
            </a:extLst>
          </p:cNvPr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 flip="none" rotWithShape="1">
            <a:gsLst>
              <a:gs pos="0">
                <a:srgbClr val="FC918C"/>
              </a:gs>
              <a:gs pos="68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  <p:txBody>
          <a:bodyPr/>
          <a:lstStyle/>
          <a:p>
            <a:endParaRPr lang="cs-CZ" noProof="0" dirty="0"/>
          </a:p>
        </p:txBody>
      </p:sp>
      <p:sp>
        <p:nvSpPr>
          <p:cNvPr id="4" name="AutoShape 4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</p:spPr>
        <p:txBody>
          <a:bodyPr/>
          <a:lstStyle/>
          <a:p>
            <a:endParaRPr lang="cs-CZ" noProof="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409085-EC39-45AA-B97E-A5F281502A52}"/>
              </a:ext>
            </a:extLst>
          </p:cNvPr>
          <p:cNvSpPr txBox="1"/>
          <p:nvPr/>
        </p:nvSpPr>
        <p:spPr>
          <a:xfrm>
            <a:off x="2133600" y="4838700"/>
            <a:ext cx="14478000" cy="2972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75"/>
              </a:lnSpc>
            </a:pPr>
            <a:r>
              <a:rPr lang="cs-CZ" sz="8000" noProof="0" dirty="0">
                <a:latin typeface="Poppins ExtraBold" panose="00000900000000000000" pitchFamily="2" charset="-18"/>
                <a:cs typeface="Poppins ExtraBold" panose="00000900000000000000" pitchFamily="2" charset="-18"/>
              </a:rPr>
              <a:t>20 POJMŮ Z OBLASTI INTERNETOVÉ BEZPEČNOSTI</a:t>
            </a:r>
            <a:endParaRPr lang="cs-CZ" sz="9600" b="1" spc="143" noProof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25E75EB-BEAE-4442-AE5D-B75885D40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1" y="759240"/>
            <a:ext cx="5227546" cy="230012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2302A2CE-BC35-4F8F-87D4-20410A604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59" y="302620"/>
            <a:ext cx="3321642" cy="33216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B9235F-5E60-48EE-BC89-43133F6A6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3487970"/>
            <a:ext cx="2287266" cy="53154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E2927D-A039-4DC1-B04D-9308ACD2F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39" y="3449931"/>
            <a:ext cx="1716643" cy="531549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898E7D5-536D-4F62-A0DC-8FEF30800CF2}"/>
              </a:ext>
            </a:extLst>
          </p:cNvPr>
          <p:cNvSpPr txBox="1"/>
          <p:nvPr/>
        </p:nvSpPr>
        <p:spPr>
          <a:xfrm>
            <a:off x="2133600" y="8346058"/>
            <a:ext cx="8338258" cy="55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r>
              <a:rPr lang="cs-CZ" sz="3000" spc="33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Které by měl znát každý z nás!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59CD-7528-2D7F-2435-49B39723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3928-03A8-AA71-4540-42F4F86A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Vishing</a:t>
            </a:r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EA103618-4E41-A648-F13B-B8556494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90522"/>
              </p:ext>
            </p:extLst>
          </p:nvPr>
        </p:nvGraphicFramePr>
        <p:xfrm>
          <a:off x="1257300" y="2324100"/>
          <a:ext cx="1577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C2A44C92-86D6-E3C6-9997-0B0B81FC1DD0}"/>
              </a:ext>
            </a:extLst>
          </p:cNvPr>
          <p:cNvSpPr txBox="1"/>
          <p:nvPr/>
        </p:nvSpPr>
        <p:spPr>
          <a:xfrm>
            <a:off x="1257300" y="8815982"/>
            <a:ext cx="1577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„Telefonát je vždy od skutečné osoby, takže bezpečný.“ ➡ Podvodníci dnes používají přesměrování, klonování čísel a profesionální skripty.</a:t>
            </a:r>
          </a:p>
        </p:txBody>
      </p:sp>
    </p:spTree>
    <p:extLst>
      <p:ext uri="{BB962C8B-B14F-4D97-AF65-F5344CB8AC3E}">
        <p14:creationId xmlns:p14="http://schemas.microsoft.com/office/powerpoint/2010/main" val="15836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1F7E-77BC-7126-B6E9-DE2E93D3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8F129-ED0C-C8A1-2C87-AF42656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Scareware</a:t>
            </a:r>
            <a:endParaRPr lang="cs-CZ" sz="40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5C4BC97-22AD-E529-BD37-93605FF68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50391"/>
              </p:ext>
            </p:extLst>
          </p:nvPr>
        </p:nvGraphicFramePr>
        <p:xfrm>
          <a:off x="1257300" y="2738438"/>
          <a:ext cx="15773400" cy="558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AFB2176-3D68-0671-EFE4-C08A0E06D563}"/>
              </a:ext>
            </a:extLst>
          </p:cNvPr>
          <p:cNvSpPr txBox="1"/>
          <p:nvPr/>
        </p:nvSpPr>
        <p:spPr>
          <a:xfrm>
            <a:off x="1525713" y="8769816"/>
            <a:ext cx="1602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Když mi počítač napíše, že je infikovaný, musím jednat hned.“ ➡ Ne každé hlášení je pravdivé – panika je cílem útočníka.</a:t>
            </a:r>
          </a:p>
        </p:txBody>
      </p:sp>
    </p:spTree>
    <p:extLst>
      <p:ext uri="{BB962C8B-B14F-4D97-AF65-F5344CB8AC3E}">
        <p14:creationId xmlns:p14="http://schemas.microsoft.com/office/powerpoint/2010/main" val="4052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20AA-A631-298C-1AFD-858E374C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24A54-06D2-8726-B6A9-14647B56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Baiting</a:t>
            </a:r>
            <a:endParaRPr lang="cs-CZ" sz="8000" b="1" noProof="0" dirty="0">
              <a:solidFill>
                <a:srgbClr val="FFFFFF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3FCA3E7-E709-7AA1-FE41-50D4B7400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855631"/>
              </p:ext>
            </p:extLst>
          </p:nvPr>
        </p:nvGraphicFramePr>
        <p:xfrm>
          <a:off x="1257300" y="2324100"/>
          <a:ext cx="15773400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0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9E97-B54E-578C-71E7-FADCFEDC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A5FF0-8EA3-587C-2A7A-697B7DCE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Malware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014438EC-A1FB-1943-9594-7CF9F3834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79563"/>
              </p:ext>
            </p:extLst>
          </p:nvPr>
        </p:nvGraphicFramePr>
        <p:xfrm>
          <a:off x="1257300" y="2738438"/>
          <a:ext cx="15773400" cy="535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7602360-F920-7498-0B01-368FAC39D336}"/>
              </a:ext>
            </a:extLst>
          </p:cNvPr>
          <p:cNvSpPr txBox="1"/>
          <p:nvPr/>
        </p:nvSpPr>
        <p:spPr>
          <a:xfrm>
            <a:off x="1257299" y="8901990"/>
            <a:ext cx="1552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„Když neinstaluju nic podezřelého, nic se mi stát nemůže.“  ➡ Malware se může dostat do zařízení i přes reklamu, skript na webu nebo podvrženou aktualizaci.</a:t>
            </a:r>
          </a:p>
        </p:txBody>
      </p:sp>
    </p:spTree>
    <p:extLst>
      <p:ext uri="{BB962C8B-B14F-4D97-AF65-F5344CB8AC3E}">
        <p14:creationId xmlns:p14="http://schemas.microsoft.com/office/powerpoint/2010/main" val="16948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8123-7278-B554-1317-4B318878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3E07C-2D15-15B1-46E3-EAE7762C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Spyware</a:t>
            </a:r>
            <a:endParaRPr lang="cs-CZ" sz="40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27A00703-2837-6A06-9C14-E88EEBE01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229968"/>
              </p:ext>
            </p:extLst>
          </p:nvPr>
        </p:nvGraphicFramePr>
        <p:xfrm>
          <a:off x="1257300" y="2738438"/>
          <a:ext cx="15773400" cy="479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74874E0-4507-113F-63C3-2B6A81D7C752}"/>
              </a:ext>
            </a:extLst>
          </p:cNvPr>
          <p:cNvSpPr txBox="1"/>
          <p:nvPr/>
        </p:nvSpPr>
        <p:spPr>
          <a:xfrm>
            <a:off x="2212798" y="8426799"/>
            <a:ext cx="13537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„Spyware je problém jen na mobilu.“ ➡ Spyware existuje pro všechny platformy – PC, mobil, i chytré televize.</a:t>
            </a:r>
          </a:p>
        </p:txBody>
      </p:sp>
    </p:spTree>
    <p:extLst>
      <p:ext uri="{BB962C8B-B14F-4D97-AF65-F5344CB8AC3E}">
        <p14:creationId xmlns:p14="http://schemas.microsoft.com/office/powerpoint/2010/main" val="16382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D63E-480E-C183-AD53-DE0B6D37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54F48-1092-9D1D-625A-0659335A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Ransomware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8E8EF187-7B2B-DE7C-C859-B713D185D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54409"/>
              </p:ext>
            </p:extLst>
          </p:nvPr>
        </p:nvGraphicFramePr>
        <p:xfrm>
          <a:off x="1257300" y="2738438"/>
          <a:ext cx="15773400" cy="566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5099038-BC31-3123-BD92-E63206ED6129}"/>
              </a:ext>
            </a:extLst>
          </p:cNvPr>
          <p:cNvSpPr txBox="1"/>
          <p:nvPr/>
        </p:nvSpPr>
        <p:spPr>
          <a:xfrm>
            <a:off x="1257300" y="9066063"/>
            <a:ext cx="1577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„Když zaplatím, dostanu data zpět.“ ➡ Neexistuje záruka – někteří útočníci ani neplánují data dešifrovat.</a:t>
            </a:r>
          </a:p>
        </p:txBody>
      </p:sp>
    </p:spTree>
    <p:extLst>
      <p:ext uri="{BB962C8B-B14F-4D97-AF65-F5344CB8AC3E}">
        <p14:creationId xmlns:p14="http://schemas.microsoft.com/office/powerpoint/2010/main" val="32525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AF0B-FF3C-1EBF-33C1-1381BB70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B031A-CE3C-53E0-C32D-A65D8999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72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Keylogger</a:t>
            </a:r>
            <a:endParaRPr lang="cs-CZ" sz="72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7E72EF00-5EC5-BBC2-3416-7B57E7F2E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82441"/>
              </p:ext>
            </p:extLst>
          </p:nvPr>
        </p:nvGraphicFramePr>
        <p:xfrm>
          <a:off x="1257300" y="2738438"/>
          <a:ext cx="15773400" cy="546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3BE572C-90B4-E35F-BB47-D91D30FED60B}"/>
              </a:ext>
            </a:extLst>
          </p:cNvPr>
          <p:cNvSpPr txBox="1"/>
          <p:nvPr/>
        </p:nvSpPr>
        <p:spPr>
          <a:xfrm>
            <a:off x="1729269" y="8933958"/>
            <a:ext cx="1482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Keyloggery</a:t>
            </a:r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používají jen hackeři.“ ➡ Běžně je používají i </a:t>
            </a:r>
            <a:r>
              <a:rPr lang="cs-CZ" sz="20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špehovací</a:t>
            </a:r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aplikace, tzv. </a:t>
            </a:r>
            <a:r>
              <a:rPr lang="cs-CZ" sz="20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stalkerware</a:t>
            </a:r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– a mohou být zneužity v osobních vztazích.</a:t>
            </a:r>
          </a:p>
        </p:txBody>
      </p:sp>
    </p:spTree>
    <p:extLst>
      <p:ext uri="{BB962C8B-B14F-4D97-AF65-F5344CB8AC3E}">
        <p14:creationId xmlns:p14="http://schemas.microsoft.com/office/powerpoint/2010/main" val="34783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28F3A-97D5-7D20-9B7D-01C42BD3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B359E-FA94-CEF9-D33D-AE1DCB53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3"/>
            <a:ext cx="15773400" cy="1700249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VPN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C3A7E62B-1A7D-EEDA-9DD1-551F25926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444333"/>
              </p:ext>
            </p:extLst>
          </p:nvPr>
        </p:nvGraphicFramePr>
        <p:xfrm>
          <a:off x="1257300" y="2743201"/>
          <a:ext cx="15773400" cy="573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3A91340-8201-A7C2-62DA-5595CB48A132}"/>
              </a:ext>
            </a:extLst>
          </p:cNvPr>
          <p:cNvSpPr txBox="1"/>
          <p:nvPr/>
        </p:nvSpPr>
        <p:spPr>
          <a:xfrm>
            <a:off x="1984196" y="8902005"/>
            <a:ext cx="14552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„VPN mě ochrání před vším.“ ➡ VPN je jen jeden z prvků ochrany – nezabrání např. </a:t>
            </a:r>
            <a:r>
              <a:rPr lang="cs-CZ" sz="24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phishingu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nebo malwaru.</a:t>
            </a:r>
          </a:p>
          <a:p>
            <a:endParaRPr lang="cs-CZ" sz="2400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0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42D9-9403-0B32-A564-3E85DBF6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0DD9B-AC6E-1624-6E7E-695BE4C1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72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Cookies a sledování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A3EC0D5-AC6A-91D8-E8C5-EC4B894D5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27726"/>
              </p:ext>
            </p:extLst>
          </p:nvPr>
        </p:nvGraphicFramePr>
        <p:xfrm>
          <a:off x="1257300" y="2738438"/>
          <a:ext cx="15773400" cy="556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1D8B494-2890-E879-0B5B-382694DE744E}"/>
              </a:ext>
            </a:extLst>
          </p:cNvPr>
          <p:cNvSpPr txBox="1"/>
          <p:nvPr/>
        </p:nvSpPr>
        <p:spPr>
          <a:xfrm>
            <a:off x="1483332" y="8770002"/>
            <a:ext cx="15407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Cookies jsou neškodné a nepotřebují pozornost.“ ➡ Některé cookies slouží ke </a:t>
            </a:r>
            <a:r>
              <a:rPr lang="cs-CZ" sz="2000" b="1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sledování napříč weby</a:t>
            </a:r>
            <a:r>
              <a:rPr lang="cs-CZ" sz="20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 mohou sbírat víc dat, než tušíš.</a:t>
            </a:r>
          </a:p>
        </p:txBody>
      </p:sp>
    </p:spTree>
    <p:extLst>
      <p:ext uri="{BB962C8B-B14F-4D97-AF65-F5344CB8AC3E}">
        <p14:creationId xmlns:p14="http://schemas.microsoft.com/office/powerpoint/2010/main" val="40061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0F8EC-A188-CDB2-524B-75AE1218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599FB-C144-E1FD-EE5B-499487CE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Digitální stopa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5ABEF9E-D9BF-A5D4-8231-4D9E04147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8834"/>
              </p:ext>
            </p:extLst>
          </p:nvPr>
        </p:nvGraphicFramePr>
        <p:xfrm>
          <a:off x="1257298" y="2536033"/>
          <a:ext cx="15773400" cy="58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260187B-58BE-BF11-2FE3-8C6A8B5A350C}"/>
              </a:ext>
            </a:extLst>
          </p:cNvPr>
          <p:cNvSpPr txBox="1"/>
          <p:nvPr/>
        </p:nvSpPr>
        <p:spPr>
          <a:xfrm>
            <a:off x="1257299" y="8692944"/>
            <a:ext cx="15773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„Když něco smažu, je to pryč.“ ➡ Mnoho dat se ukládá v zálohách, archivech nebo u třetích stran – </a:t>
            </a:r>
            <a:r>
              <a:rPr lang="cs-CZ" sz="2400" b="1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smazání není záruka zapomnění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DEFB1-A447-9931-29A9-CB9ACAD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96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Heslo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28B203-758B-D7BB-3143-621F76741040}"/>
              </a:ext>
            </a:extLst>
          </p:cNvPr>
          <p:cNvSpPr txBox="1"/>
          <p:nvPr/>
        </p:nvSpPr>
        <p:spPr>
          <a:xfrm>
            <a:off x="1159054" y="8933958"/>
            <a:ext cx="1596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„Jsem obyčejný člověk, nikoho nezajímám.“➡ Automatizované útoky necílí na konkrétní lidi, ale na slabě zabezpečené účty. Nezáleží na tom, kdo jsi – ale jak dobře se chráníš.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4DCEF307-0144-467A-DEE7-677E37A21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189332"/>
              </p:ext>
            </p:extLst>
          </p:nvPr>
        </p:nvGraphicFramePr>
        <p:xfrm>
          <a:off x="1257300" y="273843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5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7A1F-1B47-E271-B55B-BD71DC724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CE749-C883-78BB-B37F-9584491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89795"/>
            <a:ext cx="15773400" cy="1506891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Hoax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0CC8D8F8-85D9-C88D-83D7-C6AFA1E2B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69695"/>
              </p:ext>
            </p:extLst>
          </p:nvPr>
        </p:nvGraphicFramePr>
        <p:xfrm>
          <a:off x="1257300" y="2701367"/>
          <a:ext cx="15773400" cy="579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D1AF170C-B089-672A-4890-FDAC570DA32C}"/>
              </a:ext>
            </a:extLst>
          </p:cNvPr>
          <p:cNvSpPr txBox="1"/>
          <p:nvPr/>
        </p:nvSpPr>
        <p:spPr>
          <a:xfrm>
            <a:off x="5081855" y="9240381"/>
            <a:ext cx="9146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Popularita </a:t>
            </a:r>
            <a:r>
              <a:rPr lang="cs-CZ" sz="2400" b="1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není záruka pravdivosti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– někdy právě naopak.</a:t>
            </a:r>
          </a:p>
        </p:txBody>
      </p:sp>
    </p:spTree>
    <p:extLst>
      <p:ext uri="{BB962C8B-B14F-4D97-AF65-F5344CB8AC3E}">
        <p14:creationId xmlns:p14="http://schemas.microsoft.com/office/powerpoint/2010/main" val="23726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56DB-969C-5BB5-6B82-619455C2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56F27-A2BB-E299-A8D8-01CBCAC0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Deepfake</a:t>
            </a:r>
            <a:endParaRPr lang="cs-CZ" sz="72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8AEAED3C-040B-0CA7-C027-A94FE576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130132"/>
              </p:ext>
            </p:extLst>
          </p:nvPr>
        </p:nvGraphicFramePr>
        <p:xfrm>
          <a:off x="1257300" y="2738438"/>
          <a:ext cx="15773400" cy="576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5FF7F2D-17C4-1A64-71F2-649EEAB36B1C}"/>
              </a:ext>
            </a:extLst>
          </p:cNvPr>
          <p:cNvSpPr txBox="1"/>
          <p:nvPr/>
        </p:nvSpPr>
        <p:spPr>
          <a:xfrm>
            <a:off x="1711570" y="8709408"/>
            <a:ext cx="14860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„Poznám, co je falešné.“ ➡ </a:t>
            </a:r>
            <a:r>
              <a:rPr lang="cs-CZ" sz="24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Deepfaky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jsou čím dál přesvědčivější – </a:t>
            </a:r>
            <a:r>
              <a:rPr lang="cs-CZ" sz="2400" b="1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nestačí spoléhat na zrak a intuici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3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B8136-E08E-45F7-9FD1-9B7092BF9E4D}"/>
              </a:ext>
            </a:extLst>
          </p:cNvPr>
          <p:cNvSpPr txBox="1">
            <a:spLocks/>
          </p:cNvSpPr>
          <p:nvPr/>
        </p:nvSpPr>
        <p:spPr>
          <a:xfrm>
            <a:off x="533784" y="6036471"/>
            <a:ext cx="7772016" cy="2468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noProof="0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DÍKY ZA POZORNOST!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083C41-C01F-4E0F-9EAF-B06549F4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654"/>
            <a:ext cx="9525001" cy="565336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F7DCEDF-AE53-448B-B532-7D8C5EA7E2F5}"/>
              </a:ext>
            </a:extLst>
          </p:cNvPr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 flip="none" rotWithShape="1"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D8FA42A-3E7A-4827-BA71-00C539BB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4" y="862179"/>
            <a:ext cx="5313884" cy="233810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DCB2132-C109-4DA5-9702-1B38049CF5E3}"/>
              </a:ext>
            </a:extLst>
          </p:cNvPr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lum contrast="-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noProof="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4421359-92B4-4A18-9999-525BF86E1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" y="3762947"/>
            <a:ext cx="2664241" cy="6191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474A93B-5A77-40F2-A155-24198489E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71900"/>
            <a:ext cx="1999568" cy="6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76361-05A3-B4B9-1B14-F51508CB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72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Dvoufázové ověření (2FA)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E34DFC-56AF-EBDF-8572-F60B2989D874}"/>
              </a:ext>
            </a:extLst>
          </p:cNvPr>
          <p:cNvSpPr txBox="1"/>
          <p:nvPr/>
        </p:nvSpPr>
        <p:spPr>
          <a:xfrm>
            <a:off x="1785135" y="8815982"/>
            <a:ext cx="1471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„2FA je otravné, nepotřebuju ho.“ ➡ </a:t>
            </a:r>
            <a:r>
              <a:rPr lang="cs-CZ" sz="24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Dvoufaktorové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ověření zabere pár vteřin, ale může ti </a:t>
            </a:r>
            <a:r>
              <a:rPr lang="cs-CZ" sz="2400" b="1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zachránit celý digitální život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F59CF6B9-D95C-F186-CD21-85888574E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103361"/>
              </p:ext>
            </p:extLst>
          </p:nvPr>
        </p:nvGraphicFramePr>
        <p:xfrm>
          <a:off x="1257300" y="1541860"/>
          <a:ext cx="16188219" cy="67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D5F3E-4C05-3908-7C9F-06987810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72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Antivirus</a:t>
            </a: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1B19120-4D51-6508-9A72-C3022C1B13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1982624"/>
              </p:ext>
            </p:extLst>
          </p:nvPr>
        </p:nvGraphicFramePr>
        <p:xfrm>
          <a:off x="1257300" y="2857500"/>
          <a:ext cx="16172808" cy="50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332344-C12B-C031-24CC-FC22D957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8777732"/>
            <a:ext cx="16172808" cy="1166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„Když mám Mac/telefon, antivirus nepotřebuju.“ ➡ Každé zařízení je zranitelné – útoky se nevyhýbají žádné platformě.</a:t>
            </a:r>
          </a:p>
        </p:txBody>
      </p:sp>
    </p:spTree>
    <p:extLst>
      <p:ext uri="{BB962C8B-B14F-4D97-AF65-F5344CB8AC3E}">
        <p14:creationId xmlns:p14="http://schemas.microsoft.com/office/powerpoint/2010/main" val="2764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801B6-14B0-F58C-C988-48182E8C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88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Firewall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75F867-AF75-DF56-C219-2338E61DB683}"/>
              </a:ext>
            </a:extLst>
          </p:cNvPr>
          <p:cNvSpPr txBox="1"/>
          <p:nvPr/>
        </p:nvSpPr>
        <p:spPr>
          <a:xfrm>
            <a:off x="1257301" y="8953500"/>
            <a:ext cx="15648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Antivir chrání před škodlivými soubory, firewall zabraňuje nechtěné komunikaci s okolím – ideálně by měly fungovat spolu.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14212EB-5251-D854-8B7A-319C579DC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023942"/>
              </p:ext>
            </p:extLst>
          </p:nvPr>
        </p:nvGraphicFramePr>
        <p:xfrm>
          <a:off x="609600" y="3285771"/>
          <a:ext cx="16296528" cy="493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7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516B-32C3-D298-7DB5-F7D291DD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E7312-104B-BF8F-2F47-202DB32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72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Sociální inženýrství</a:t>
            </a:r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7205CD9C-949D-4617-DD07-0F1049E3DB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35959"/>
              </p:ext>
            </p:extLst>
          </p:nvPr>
        </p:nvGraphicFramePr>
        <p:xfrm>
          <a:off x="1257301" y="3016250"/>
          <a:ext cx="15294368" cy="43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B9B3CF-AA78-C2B4-02D7-4A4C86AFC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0569" y="8768404"/>
            <a:ext cx="15921090" cy="970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„Poznal bych, kdyby mě někdo chtěl napálit.“ ➡ Útočníci jsou čím dál sofistikovanější – jejich přístup působí často důvěryhodně a profesionálně.</a:t>
            </a:r>
          </a:p>
        </p:txBody>
      </p:sp>
    </p:spTree>
    <p:extLst>
      <p:ext uri="{BB962C8B-B14F-4D97-AF65-F5344CB8AC3E}">
        <p14:creationId xmlns:p14="http://schemas.microsoft.com/office/powerpoint/2010/main" val="15900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6399-8816-21A8-F41A-44FB5623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A2858-2F3A-4ED3-0D63-03FDB0A4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72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Phishing</a:t>
            </a:r>
            <a:endParaRPr lang="cs-CZ" sz="72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D299F9DA-5C68-4973-679E-17C582580A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7465606"/>
              </p:ext>
            </p:extLst>
          </p:nvPr>
        </p:nvGraphicFramePr>
        <p:xfrm>
          <a:off x="1257300" y="3016250"/>
          <a:ext cx="15773400" cy="447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AA9DFB-D000-0D3C-D627-7F3D2C26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9610" y="8648700"/>
            <a:ext cx="15921090" cy="126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</a:t>
            </a:r>
            <a:r>
              <a:rPr lang="cs-CZ" sz="2400" i="1" noProof="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Phishing</a:t>
            </a:r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poznám podle špatné češtiny.“  ➡ Útočníci dnes používají propracovanou jazykovou korekturu i vizuály, které věrně napodobují originál.</a:t>
            </a:r>
          </a:p>
        </p:txBody>
      </p:sp>
    </p:spTree>
    <p:extLst>
      <p:ext uri="{BB962C8B-B14F-4D97-AF65-F5344CB8AC3E}">
        <p14:creationId xmlns:p14="http://schemas.microsoft.com/office/powerpoint/2010/main" val="37174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27D3B-1CCC-218E-3110-E1C9DBD9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21221-AC30-73AD-19F8-989F6036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Spear</a:t>
            </a:r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phishing</a:t>
            </a:r>
            <a:endParaRPr lang="cs-CZ" sz="8000" b="1" noProof="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B5B871BE-67AE-03A4-D6E6-144C5DEB3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62927"/>
              </p:ext>
            </p:extLst>
          </p:nvPr>
        </p:nvGraphicFramePr>
        <p:xfrm>
          <a:off x="1257300" y="2738438"/>
          <a:ext cx="15773400" cy="555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6C65495-6111-6FEF-A128-1E892DB2C64C}"/>
              </a:ext>
            </a:extLst>
          </p:cNvPr>
          <p:cNvSpPr txBox="1"/>
          <p:nvPr/>
        </p:nvSpPr>
        <p:spPr>
          <a:xfrm>
            <a:off x="1257302" y="8769816"/>
            <a:ext cx="15773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„Když to přišlo od kolegy, je to bezpečné.“ ➡ Adresu odesílatele lze snadno zfalšovat – ověřuj kontext a podezřelé požadavky.</a:t>
            </a:r>
          </a:p>
        </p:txBody>
      </p:sp>
    </p:spTree>
    <p:extLst>
      <p:ext uri="{BB962C8B-B14F-4D97-AF65-F5344CB8AC3E}">
        <p14:creationId xmlns:p14="http://schemas.microsoft.com/office/powerpoint/2010/main" val="11997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0B7D9-2BAF-C545-01B0-A1300825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E76B4-6F09-B708-6963-C776A4F5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000" b="1" noProof="0" dirty="0" err="1">
                <a:latin typeface="Poppins" panose="00000500000000000000" pitchFamily="2" charset="-18"/>
                <a:cs typeface="Poppins" panose="00000500000000000000" pitchFamily="2" charset="-18"/>
              </a:rPr>
              <a:t>Smishing</a:t>
            </a:r>
            <a:r>
              <a:rPr lang="cs-CZ" sz="8000" b="1" noProof="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9F81AE6-E7C8-3830-4AD1-EE73D0D94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59102"/>
              </p:ext>
            </p:extLst>
          </p:nvPr>
        </p:nvGraphicFramePr>
        <p:xfrm>
          <a:off x="1257300" y="2738438"/>
          <a:ext cx="15773400" cy="44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60AB158-52DC-ECB1-5D07-0BDF81A6C594}"/>
              </a:ext>
            </a:extLst>
          </p:cNvPr>
          <p:cNvSpPr txBox="1"/>
          <p:nvPr/>
        </p:nvSpPr>
        <p:spPr>
          <a:xfrm>
            <a:off x="1090345" y="9212754"/>
            <a:ext cx="15940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noProof="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„SMS jsou bezpečnější než e-maily.“ ➡ Útočníci stále častěji zneužívají SMS, protože lidé jim často více důvěřují.</a:t>
            </a:r>
          </a:p>
        </p:txBody>
      </p:sp>
    </p:spTree>
    <p:extLst>
      <p:ext uri="{BB962C8B-B14F-4D97-AF65-F5344CB8AC3E}">
        <p14:creationId xmlns:p14="http://schemas.microsoft.com/office/powerpoint/2010/main" val="17498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1639</Words>
  <Application>Microsoft Office PowerPoint</Application>
  <PresentationFormat>Vlastná</PresentationFormat>
  <Paragraphs>130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Calibri</vt:lpstr>
      <vt:lpstr>Arial</vt:lpstr>
      <vt:lpstr>Montserrat</vt:lpstr>
      <vt:lpstr>Poppins ExtraBold</vt:lpstr>
      <vt:lpstr>Poppins</vt:lpstr>
      <vt:lpstr>Montserrat Medium</vt:lpstr>
      <vt:lpstr>Office Theme</vt:lpstr>
      <vt:lpstr>Prezentácia programu PowerPoint</vt:lpstr>
      <vt:lpstr>Heslo</vt:lpstr>
      <vt:lpstr>Dvoufázové ověření (2FA)</vt:lpstr>
      <vt:lpstr>Antivirus</vt:lpstr>
      <vt:lpstr>Firewall</vt:lpstr>
      <vt:lpstr>Sociální inženýrství</vt:lpstr>
      <vt:lpstr>Phishing</vt:lpstr>
      <vt:lpstr>Spear phishing</vt:lpstr>
      <vt:lpstr>Smishing </vt:lpstr>
      <vt:lpstr>Vishing </vt:lpstr>
      <vt:lpstr>Scareware</vt:lpstr>
      <vt:lpstr>Baiting</vt:lpstr>
      <vt:lpstr>Malware</vt:lpstr>
      <vt:lpstr>Spyware</vt:lpstr>
      <vt:lpstr>Ransomware</vt:lpstr>
      <vt:lpstr>Keylogger</vt:lpstr>
      <vt:lpstr>VPN</vt:lpstr>
      <vt:lpstr>Cookies a sledování</vt:lpstr>
      <vt:lpstr>Digitální stopa</vt:lpstr>
      <vt:lpstr>Hoax</vt:lpstr>
      <vt:lpstr>Deepfake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Baranko David</dc:creator>
  <cp:lastModifiedBy>Pincova Lenka</cp:lastModifiedBy>
  <cp:revision>58</cp:revision>
  <dcterms:created xsi:type="dcterms:W3CDTF">2006-08-16T00:00:00Z</dcterms:created>
  <dcterms:modified xsi:type="dcterms:W3CDTF">2025-10-02T06:43:44Z</dcterms:modified>
  <dc:identifier>DAGl5sMmJTo</dc:identifier>
</cp:coreProperties>
</file>